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7" r:id="rId2"/>
  </p:sldMasterIdLst>
  <p:notesMasterIdLst>
    <p:notesMasterId r:id="rId64"/>
  </p:notesMasterIdLst>
  <p:handoutMasterIdLst>
    <p:handoutMasterId r:id="rId65"/>
  </p:handoutMasterIdLst>
  <p:sldIdLst>
    <p:sldId id="1729" r:id="rId3"/>
    <p:sldId id="304" r:id="rId4"/>
    <p:sldId id="323" r:id="rId5"/>
    <p:sldId id="528" r:id="rId6"/>
    <p:sldId id="529" r:id="rId7"/>
    <p:sldId id="530" r:id="rId8"/>
    <p:sldId id="531" r:id="rId9"/>
    <p:sldId id="532" r:id="rId10"/>
    <p:sldId id="480" r:id="rId11"/>
    <p:sldId id="495" r:id="rId12"/>
    <p:sldId id="491" r:id="rId13"/>
    <p:sldId id="522" r:id="rId14"/>
    <p:sldId id="389" r:id="rId15"/>
    <p:sldId id="387" r:id="rId16"/>
    <p:sldId id="510" r:id="rId17"/>
    <p:sldId id="492" r:id="rId18"/>
    <p:sldId id="364" r:id="rId19"/>
    <p:sldId id="431" r:id="rId20"/>
    <p:sldId id="509" r:id="rId21"/>
    <p:sldId id="416" r:id="rId22"/>
    <p:sldId id="365" r:id="rId23"/>
    <p:sldId id="376" r:id="rId24"/>
    <p:sldId id="417" r:id="rId25"/>
    <p:sldId id="397" r:id="rId26"/>
    <p:sldId id="399" r:id="rId27"/>
    <p:sldId id="400" r:id="rId28"/>
    <p:sldId id="395" r:id="rId29"/>
    <p:sldId id="483" r:id="rId30"/>
    <p:sldId id="482" r:id="rId31"/>
    <p:sldId id="401" r:id="rId32"/>
    <p:sldId id="384" r:id="rId33"/>
    <p:sldId id="460" r:id="rId34"/>
    <p:sldId id="521" r:id="rId35"/>
    <p:sldId id="403" r:id="rId36"/>
    <p:sldId id="515" r:id="rId37"/>
    <p:sldId id="476" r:id="rId38"/>
    <p:sldId id="475" r:id="rId39"/>
    <p:sldId id="514" r:id="rId40"/>
    <p:sldId id="468" r:id="rId41"/>
    <p:sldId id="501" r:id="rId42"/>
    <p:sldId id="502" r:id="rId43"/>
    <p:sldId id="474" r:id="rId44"/>
    <p:sldId id="477" r:id="rId45"/>
    <p:sldId id="527" r:id="rId46"/>
    <p:sldId id="525" r:id="rId47"/>
    <p:sldId id="470" r:id="rId48"/>
    <p:sldId id="503" r:id="rId49"/>
    <p:sldId id="478" r:id="rId50"/>
    <p:sldId id="513" r:id="rId51"/>
    <p:sldId id="512" r:id="rId52"/>
    <p:sldId id="520" r:id="rId53"/>
    <p:sldId id="494" r:id="rId54"/>
    <p:sldId id="472" r:id="rId55"/>
    <p:sldId id="471" r:id="rId56"/>
    <p:sldId id="516" r:id="rId57"/>
    <p:sldId id="259" r:id="rId58"/>
    <p:sldId id="293" r:id="rId59"/>
    <p:sldId id="507" r:id="rId60"/>
    <p:sldId id="506" r:id="rId61"/>
    <p:sldId id="490" r:id="rId62"/>
    <p:sldId id="489" r:id="rId63"/>
  </p:sldIdLst>
  <p:sldSz cx="12192000"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封面" id="{E784DC63-9A47-4B17-8E6B-73E505EE63F6}">
          <p14:sldIdLst/>
        </p14:section>
        <p14:section name="目录页-短标题" id="{D3C2D7EC-0F97-40D5-844C-839BA5840E61}">
          <p14:sldIdLst>
            <p14:sldId id="1729"/>
            <p14:sldId id="304"/>
          </p14:sldIdLst>
        </p14:section>
        <p14:section name="转场页-短标题" id="{265A2FF1-3CAE-4977-A756-598CE47ADA33}">
          <p14:sldIdLst>
            <p14:sldId id="323"/>
            <p14:sldId id="528"/>
            <p14:sldId id="529"/>
            <p14:sldId id="530"/>
            <p14:sldId id="531"/>
            <p14:sldId id="532"/>
          </p14:sldIdLst>
        </p14:section>
        <p14:section name="目录页-长标题" id="{6B0271F9-BF5E-4019-9C8E-CAB9FCB27929}">
          <p14:sldIdLst>
            <p14:sldId id="480"/>
          </p14:sldIdLst>
        </p14:section>
        <p14:section name="转场页-长标题" id="{57E5258E-6D03-4630-9736-AE621044C085}">
          <p14:sldIdLst>
            <p14:sldId id="495"/>
          </p14:sldIdLst>
        </p14:section>
        <p14:section name="论文答辩、学术报告共用部分" id="{21D71740-704B-4AE3-8E20-19D5C66D8218}">
          <p14:sldIdLst>
            <p14:sldId id="491"/>
            <p14:sldId id="522"/>
            <p14:sldId id="389"/>
            <p14:sldId id="387"/>
            <p14:sldId id="510"/>
            <p14:sldId id="492"/>
            <p14:sldId id="364"/>
            <p14:sldId id="431"/>
            <p14:sldId id="509"/>
            <p14:sldId id="416"/>
            <p14:sldId id="365"/>
            <p14:sldId id="376"/>
            <p14:sldId id="417"/>
            <p14:sldId id="397"/>
            <p14:sldId id="399"/>
            <p14:sldId id="400"/>
            <p14:sldId id="395"/>
            <p14:sldId id="483"/>
            <p14:sldId id="482"/>
            <p14:sldId id="401"/>
            <p14:sldId id="384"/>
            <p14:sldId id="460"/>
            <p14:sldId id="521"/>
            <p14:sldId id="403"/>
            <p14:sldId id="515"/>
            <p14:sldId id="476"/>
            <p14:sldId id="475"/>
            <p14:sldId id="514"/>
            <p14:sldId id="468"/>
          </p14:sldIdLst>
        </p14:section>
        <p14:section name="毕业答辩系列内容" id="{8E9D42EA-C53A-4F4C-B21E-8D446A759F37}">
          <p14:sldIdLst>
            <p14:sldId id="501"/>
            <p14:sldId id="502"/>
            <p14:sldId id="474"/>
            <p14:sldId id="477"/>
            <p14:sldId id="527"/>
          </p14:sldIdLst>
        </p14:section>
        <p14:section name="学术报告系列内容" id="{F3659C49-FB57-4AEF-8FD5-313FD1B6C848}">
          <p14:sldIdLst>
            <p14:sldId id="525"/>
            <p14:sldId id="470"/>
            <p14:sldId id="503"/>
            <p14:sldId id="478"/>
            <p14:sldId id="513"/>
            <p14:sldId id="512"/>
            <p14:sldId id="520"/>
            <p14:sldId id="494"/>
            <p14:sldId id="472"/>
            <p14:sldId id="471"/>
            <p14:sldId id="516"/>
          </p14:sldIdLst>
        </p14:section>
        <p14:section name="模板制作规范" id="{8C92E26D-4AF7-47D0-9FC0-D1A8E3E3621C}">
          <p14:sldIdLst>
            <p14:sldId id="259"/>
            <p14:sldId id="293"/>
          </p14:sldIdLst>
        </p14:section>
        <p14:section name="模板使用教程" id="{210AA162-BB4B-45C7-ABF9-4CBFA4168195}">
          <p14:sldIdLst>
            <p14:sldId id="507"/>
            <p14:sldId id="506"/>
            <p14:sldId id="490"/>
            <p14:sldId id="489"/>
          </p14:sldIdLst>
        </p14:section>
      </p14:sectionLst>
    </p:ext>
    <p:ext uri="{EFAFB233-063F-42B5-8137-9DF3F51BA10A}">
      <p15:sldGuideLst xmlns:p15="http://schemas.microsoft.com/office/powerpoint/2012/main">
        <p15:guide id="1" orient="horz" pos="2273" userDrawn="1">
          <p15:clr>
            <a:srgbClr val="A4A3A4"/>
          </p15:clr>
        </p15:guide>
        <p15:guide id="2" pos="3840" userDrawn="1">
          <p15:clr>
            <a:srgbClr val="A4A3A4"/>
          </p15:clr>
        </p15:guide>
        <p15:guide id="3" pos="1050" userDrawn="1">
          <p15:clr>
            <a:srgbClr val="A4A3A4"/>
          </p15:clr>
        </p15:guide>
        <p15:guide id="4" pos="6630" userDrawn="1">
          <p15:clr>
            <a:srgbClr val="A4A3A4"/>
          </p15:clr>
        </p15:guide>
        <p15:guide id="5" orient="horz" pos="648" userDrawn="1">
          <p15:clr>
            <a:srgbClr val="A4A3A4"/>
          </p15:clr>
        </p15:guide>
        <p15:guide id="6" orient="horz" pos="731" userDrawn="1">
          <p15:clr>
            <a:srgbClr val="A4A3A4"/>
          </p15:clr>
        </p15:guide>
        <p15:guide id="7" orient="horz" pos="3952" userDrawn="1">
          <p15:clr>
            <a:srgbClr val="A4A3A4"/>
          </p15:clr>
        </p15:guide>
        <p15:guide id="8" orient="horz" pos="383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叶 丁" initials="叶" lastIdx="2" clrIdx="0">
    <p:extLst>
      <p:ext uri="{19B8F6BF-5375-455C-9EA6-DF929625EA0E}">
        <p15:presenceInfo xmlns:p15="http://schemas.microsoft.com/office/powerpoint/2012/main" userId="7525c676c6ae86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A9B"/>
    <a:srgbClr val="4D6EC4"/>
    <a:srgbClr val="191919"/>
    <a:srgbClr val="B6CAE5"/>
    <a:srgbClr val="D4DEF8"/>
    <a:srgbClr val="D8C6B7"/>
    <a:srgbClr val="173984"/>
    <a:srgbClr val="183883"/>
    <a:srgbClr val="EC8A04"/>
    <a:srgbClr val="9E1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88" autoAdjust="0"/>
    <p:restoredTop sz="90449" autoAdjust="0"/>
  </p:normalViewPr>
  <p:slideViewPr>
    <p:cSldViewPr snapToGrid="0" showGuides="1">
      <p:cViewPr varScale="1">
        <p:scale>
          <a:sx n="110" d="100"/>
          <a:sy n="110" d="100"/>
        </p:scale>
        <p:origin x="132" y="84"/>
      </p:cViewPr>
      <p:guideLst>
        <p:guide orient="horz" pos="2273"/>
        <p:guide pos="3840"/>
        <p:guide pos="1050"/>
        <p:guide pos="6630"/>
        <p:guide orient="horz" pos="648"/>
        <p:guide orient="horz" pos="731"/>
        <p:guide orient="horz" pos="3952"/>
        <p:guide orient="horz" pos="3838"/>
      </p:guideLst>
    </p:cSldViewPr>
  </p:slideViewPr>
  <p:notesTextViewPr>
    <p:cViewPr>
      <p:scale>
        <a:sx n="1" d="1"/>
        <a:sy n="1" d="1"/>
      </p:scale>
      <p:origin x="0" y="0"/>
    </p:cViewPr>
  </p:notesTextViewPr>
  <p:sorterViewPr>
    <p:cViewPr varScale="1">
      <p:scale>
        <a:sx n="100" d="100"/>
        <a:sy n="100" d="100"/>
      </p:scale>
      <p:origin x="0" y="-1388"/>
    </p:cViewPr>
  </p:sorterViewPr>
  <p:notesViewPr>
    <p:cSldViewPr snapToGrid="0" showGuides="1">
      <p:cViewPr varScale="1">
        <p:scale>
          <a:sx n="47" d="100"/>
          <a:sy n="47" d="100"/>
        </p:scale>
        <p:origin x="1924" y="56"/>
      </p:cViewPr>
      <p:guideLst/>
    </p:cSldViewPr>
  </p:notesViewPr>
  <p:gridSpacing cx="46800" cy="468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3&#20010;&#20154;\1PPT\01-&#35838;&#31243;\02&#24037;&#20316;&#22411;PPT\S06-4&#20316;&#19994;&#32032;&#26448;&#65288;&#24050;10.6&#65289;\&#26032;&#24314;%20Microsoft%20Excel%20&#24037;&#20316;&#349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t>体现关键信息的图表标题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B5F9-4EE3-A5E4-E7073D3BCDB7}"/>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B5F9-4EE3-A5E4-E7073D3BCDB7}"/>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B5F9-4EE3-A5E4-E7073D3BCDB7}"/>
            </c:ext>
          </c:extLst>
        </c:ser>
        <c:dLbls>
          <c:showLegendKey val="0"/>
          <c:showVal val="0"/>
          <c:showCatName val="0"/>
          <c:showSerName val="0"/>
          <c:showPercent val="0"/>
          <c:showBubbleSize val="0"/>
        </c:dLbls>
        <c:smooth val="0"/>
        <c:axId val="788850032"/>
        <c:axId val="789337856"/>
      </c:lineChart>
      <c:catAx>
        <c:axId val="78885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9337856"/>
        <c:crosses val="autoZero"/>
        <c:auto val="1"/>
        <c:lblAlgn val="ctr"/>
        <c:lblOffset val="100"/>
        <c:noMultiLvlLbl val="0"/>
      </c:catAx>
      <c:valAx>
        <c:axId val="78933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8885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图标标题</a:t>
            </a:r>
            <a:endParaRPr lang="en-US" altLang="zh-CN" sz="2000" dirty="0"/>
          </a:p>
        </c:rich>
      </c:tx>
      <c:layout>
        <c:manualLayout>
          <c:xMode val="edge"/>
          <c:yMode val="edge"/>
          <c:x val="0.30545299524673131"/>
          <c:y val="0.1001073675371679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863557800299946"/>
          <c:y val="0.34247298802030518"/>
          <c:w val="0.75595354186141905"/>
          <c:h val="0.47700019747661393"/>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4A65-438C-B3D3-F63E045CDE6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4A65-438C-B3D3-F63E045CDE6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4A65-438C-B3D3-F63E045CDE6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4A65-438C-B3D3-F63E045CDE6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4A65-438C-B3D3-F63E045CDE6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4A65-438C-B3D3-F63E045CDE6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4A65-438C-B3D3-F63E045CDE6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3.3</c:v>
                </c:pt>
                <c:pt idx="5">
                  <c:v>3.2</c:v>
                </c:pt>
                <c:pt idx="6">
                  <c:v>2.9</c:v>
                </c:pt>
                <c:pt idx="7">
                  <c:v>3</c:v>
                </c:pt>
              </c:numCache>
            </c:numRef>
          </c:val>
          <c:smooth val="1"/>
          <c:extLst>
            <c:ext xmlns:c16="http://schemas.microsoft.com/office/drawing/2014/chart" uri="{C3380CC4-5D6E-409C-BE32-E72D297353CC}">
              <c16:uniqueId val="{0000000E-4A65-438C-B3D3-F63E045CDE6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layout>
        <c:manualLayout>
          <c:xMode val="edge"/>
          <c:yMode val="edge"/>
          <c:x val="0.31100110162438438"/>
          <c:y val="0.10493019044003343"/>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manualLayout>
          <c:layoutTarget val="inner"/>
          <c:xMode val="edge"/>
          <c:yMode val="edge"/>
          <c:x val="0.15796423087755301"/>
          <c:y val="0.34627004156309632"/>
          <c:w val="0.7900611232253002"/>
          <c:h val="0.47396719155171507"/>
        </c:manualLayout>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5700-44C3-8752-AD4E00F9DDE8}"/>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5700-44C3-8752-AD4E00F9DDE8}"/>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5700-44C3-8752-AD4E00F9DDE8}"/>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5700-44C3-8752-AD4E00F9DDE8}"/>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5700-44C3-8752-AD4E00F9DDE8}"/>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5700-44C3-8752-AD4E00F9DDE8}"/>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5700-44C3-8752-AD4E00F9DDE8}"/>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4</c:v>
                </c:pt>
                <c:pt idx="4">
                  <c:v>3.5</c:v>
                </c:pt>
                <c:pt idx="5">
                  <c:v>3.2</c:v>
                </c:pt>
                <c:pt idx="6">
                  <c:v>2.9</c:v>
                </c:pt>
                <c:pt idx="7">
                  <c:v>3</c:v>
                </c:pt>
              </c:numCache>
            </c:numRef>
          </c:val>
          <c:smooth val="1"/>
          <c:extLst>
            <c:ext xmlns:c16="http://schemas.microsoft.com/office/drawing/2014/chart" uri="{C3380CC4-5D6E-409C-BE32-E72D297353CC}">
              <c16:uniqueId val="{0000000E-5700-44C3-8752-AD4E00F9DDE8}"/>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r>
              <a:rPr lang="zh-CN" altLang="en-US" sz="2000" dirty="0"/>
              <a:t>图表标题</a:t>
            </a:r>
            <a:endParaRPr lang="en-US" altLang="zh-CN"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A1F6-467F-BC5A-DD276B083F41}"/>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A1F6-467F-BC5A-DD276B083F41}"/>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A1F6-467F-BC5A-DD276B083F41}"/>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A1F6-467F-BC5A-DD276B083F41}"/>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A1F6-467F-BC5A-DD276B083F41}"/>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A1F6-467F-BC5A-DD276B083F41}"/>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A1F6-467F-BC5A-DD276B083F41}"/>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A1F6-467F-BC5A-DD276B083F41}"/>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en-US" sz="1400" dirty="0"/>
              <a:t>图表标题，体现核心信息为佳</a:t>
            </a:r>
            <a:endParaRPr lang="zh-CN" sz="1400" dirty="0"/>
          </a:p>
        </c:rich>
      </c:tx>
      <c:layout>
        <c:manualLayout>
          <c:xMode val="edge"/>
          <c:yMode val="edge"/>
          <c:x val="0.18175245128257339"/>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a:t>
            </a:r>
            <a:r>
              <a:rPr lang="zh-CN" altLang="en-US" sz="1400" b="0" i="0" baseline="0" dirty="0">
                <a:effectLst/>
              </a:rPr>
              <a:t>明确结论</a:t>
            </a:r>
            <a:endParaRPr lang="zh-CN" altLang="zh-CN" sz="1400" dirty="0">
              <a:effectLst/>
            </a:endParaRPr>
          </a:p>
        </c:rich>
      </c:tx>
      <c:layout>
        <c:manualLayout>
          <c:xMode val="edge"/>
          <c:yMode val="edge"/>
          <c:x val="0.27603611944754436"/>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CAD9-4699-92A2-A2F17459E27F}"/>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r>
              <a:rPr lang="zh-CN" altLang="zh-CN" sz="1400" b="0" i="0" baseline="0" dirty="0">
                <a:effectLst/>
              </a:rPr>
              <a:t>图表标题，体现需表达的重点信息</a:t>
            </a:r>
            <a:endParaRPr lang="zh-CN" altLang="zh-CN" sz="1400" dirty="0">
              <a:effectLst/>
            </a:endParaRPr>
          </a:p>
        </c:rich>
      </c:tx>
      <c:layout>
        <c:manualLayout>
          <c:xMode val="edge"/>
          <c:yMode val="edge"/>
          <c:x val="0.13797789106312261"/>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barChart>
        <c:barDir val="col"/>
        <c:grouping val="clustered"/>
        <c:varyColors val="0"/>
        <c:ser>
          <c:idx val="0"/>
          <c:order val="0"/>
          <c:tx>
            <c:strRef>
              <c:f>Sheet1!$B$1</c:f>
              <c:strCache>
                <c:ptCount val="1"/>
                <c:pt idx="0">
                  <c:v>MAS客户活跃度</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1-CAD9-4699-92A2-A2F17459E27F}"/>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2-DF16-487B-97CD-FCC5241D5CBA}"/>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云南</c:v>
                </c:pt>
                <c:pt idx="1">
                  <c:v>江西</c:v>
                </c:pt>
                <c:pt idx="2">
                  <c:v>湖北</c:v>
                </c:pt>
                <c:pt idx="3">
                  <c:v>湖南</c:v>
                </c:pt>
                <c:pt idx="4">
                  <c:v>浙江</c:v>
                </c:pt>
                <c:pt idx="5">
                  <c:v>江苏</c:v>
                </c:pt>
              </c:strCache>
            </c:strRef>
          </c:cat>
          <c:val>
            <c:numRef>
              <c:f>Sheet1!$B$2:$B$7</c:f>
              <c:numCache>
                <c:formatCode>0%</c:formatCode>
                <c:ptCount val="6"/>
                <c:pt idx="0">
                  <c:v>0.76</c:v>
                </c:pt>
                <c:pt idx="1">
                  <c:v>0.73</c:v>
                </c:pt>
                <c:pt idx="2">
                  <c:v>0.68</c:v>
                </c:pt>
                <c:pt idx="3">
                  <c:v>0.64</c:v>
                </c:pt>
                <c:pt idx="4">
                  <c:v>0.63</c:v>
                </c:pt>
                <c:pt idx="5">
                  <c:v>0.45</c:v>
                </c:pt>
              </c:numCache>
            </c:numRef>
          </c:val>
          <c:extLst>
            <c:ext xmlns:c16="http://schemas.microsoft.com/office/drawing/2014/chart" uri="{C3380CC4-5D6E-409C-BE32-E72D297353CC}">
              <c16:uniqueId val="{00000002-CAD9-4699-92A2-A2F17459E27F}"/>
            </c:ext>
          </c:extLst>
        </c:ser>
        <c:dLbls>
          <c:dLblPos val="outEnd"/>
          <c:showLegendKey val="0"/>
          <c:showVal val="1"/>
          <c:showCatName val="0"/>
          <c:showSerName val="0"/>
          <c:showPercent val="0"/>
          <c:showBubbleSize val="0"/>
        </c:dLbls>
        <c:gapWidth val="219"/>
        <c:overlap val="-27"/>
        <c:axId val="979180344"/>
        <c:axId val="979183624"/>
      </c:barChart>
      <c:catAx>
        <c:axId val="979180344"/>
        <c:scaling>
          <c:orientation val="minMax"/>
        </c:scaling>
        <c:delete val="0"/>
        <c:axPos val="b"/>
        <c:numFmt formatCode="General" sourceLinked="1"/>
        <c:majorTickMark val="none"/>
        <c:minorTickMark val="none"/>
        <c:tickLblPos val="nextTo"/>
        <c:spPr>
          <a:noFill/>
          <a:ln w="9525" cap="flat" cmpd="sng" algn="ctr">
            <a:solidFill>
              <a:schemeClr val="bg1">
                <a:lumMod val="85000"/>
                <a:alpha val="4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3624"/>
        <c:crosses val="autoZero"/>
        <c:auto val="1"/>
        <c:lblAlgn val="ctr"/>
        <c:lblOffset val="100"/>
        <c:noMultiLvlLbl val="0"/>
      </c:catAx>
      <c:valAx>
        <c:axId val="979183624"/>
        <c:scaling>
          <c:orientation val="minMax"/>
        </c:scaling>
        <c:delete val="0"/>
        <c:axPos val="l"/>
        <c:majorGridlines>
          <c:spPr>
            <a:ln w="6350" cap="flat" cmpd="sng" algn="ctr">
              <a:solidFill>
                <a:schemeClr val="bg1">
                  <a:lumMod val="85000"/>
                  <a:alpha val="3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979180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请输入体现核心信息的图表标题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B49-4A59-8004-7CD232360A2F}"/>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B49-4A59-8004-7CD232360A2F}"/>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B49-4A59-8004-7CD232360A2F}"/>
            </c:ext>
          </c:extLst>
        </c:ser>
        <c:dLbls>
          <c:showLegendKey val="0"/>
          <c:showVal val="0"/>
          <c:showCatName val="0"/>
          <c:showSerName val="0"/>
          <c:showPercent val="0"/>
          <c:showBubbleSize val="0"/>
        </c:dLbls>
        <c:gapWidth val="219"/>
        <c:overlap val="-27"/>
        <c:axId val="785024000"/>
        <c:axId val="785018424"/>
      </c:barChart>
      <c:catAx>
        <c:axId val="78502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18424"/>
        <c:crosses val="autoZero"/>
        <c:auto val="1"/>
        <c:lblAlgn val="ctr"/>
        <c:lblOffset val="100"/>
        <c:noMultiLvlLbl val="0"/>
      </c:catAx>
      <c:valAx>
        <c:axId val="785018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8502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数据</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38-42E9-98AC-E0B0E8E7ACA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38-42E9-98AC-E0B0E8E7ACA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A38-42E9-98AC-E0B0E8E7ACAC}"/>
              </c:ext>
            </c:extLst>
          </c:dPt>
          <c:cat>
            <c:strRef>
              <c:f>Sheet1!$A$2:$A$4</c:f>
              <c:strCache>
                <c:ptCount val="3"/>
                <c:pt idx="0">
                  <c:v>第一季度</c:v>
                </c:pt>
                <c:pt idx="1">
                  <c:v>第二季度</c:v>
                </c:pt>
                <c:pt idx="2">
                  <c:v>第三季度</c:v>
                </c:pt>
              </c:strCache>
            </c:strRef>
          </c:cat>
          <c:val>
            <c:numRef>
              <c:f>Sheet1!$B$2:$B$4</c:f>
              <c:numCache>
                <c:formatCode>General</c:formatCode>
                <c:ptCount val="3"/>
                <c:pt idx="0">
                  <c:v>5</c:v>
                </c:pt>
                <c:pt idx="1">
                  <c:v>2.6</c:v>
                </c:pt>
                <c:pt idx="2">
                  <c:v>2</c:v>
                </c:pt>
              </c:numCache>
            </c:numRef>
          </c:val>
          <c:extLst>
            <c:ext xmlns:c16="http://schemas.microsoft.com/office/drawing/2014/chart" uri="{C3380CC4-5D6E-409C-BE32-E72D297353CC}">
              <c16:uniqueId val="{00000000-60D4-4996-91B0-B047EDA7D662}"/>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F39D-4D10-94E3-EE4F93B6E26E}"/>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F39D-4D10-94E3-EE4F93B6E26E}"/>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5067-49BD-BF2C-709BE00FCAF5}"/>
            </c:ext>
          </c:extLst>
        </c:ser>
        <c:ser>
          <c:idx val="1"/>
          <c:order val="1"/>
          <c:tx>
            <c:strRef>
              <c:f>Sheet1!$C$1</c:f>
              <c:strCache>
                <c:ptCount val="1"/>
                <c:pt idx="0">
                  <c:v>B</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5067-49BD-BF2C-709BE00FCAF5}"/>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ea"/>
              <a:sym typeface="+mn-lt"/>
            </a:defRPr>
          </a:pPr>
          <a:endParaRPr lang="zh-CN"/>
        </a:p>
      </c:txPr>
    </c:title>
    <c:autoTitleDeleted val="0"/>
    <c:plotArea>
      <c:layout/>
      <c:barChart>
        <c:barDir val="bar"/>
        <c:grouping val="clustered"/>
        <c:varyColors val="0"/>
        <c:ser>
          <c:idx val="0"/>
          <c:order val="0"/>
          <c:tx>
            <c:strRef>
              <c:f>Sheet1!$B$1</c:f>
              <c:strCache>
                <c:ptCount val="1"/>
                <c:pt idx="0">
                  <c:v>A</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Sheet1!$B$2:$B$5</c:f>
              <c:numCache>
                <c:formatCode>General</c:formatCode>
                <c:ptCount val="4"/>
                <c:pt idx="0">
                  <c:v>3500</c:v>
                </c:pt>
                <c:pt idx="1">
                  <c:v>2500</c:v>
                </c:pt>
                <c:pt idx="2">
                  <c:v>1800</c:v>
                </c:pt>
                <c:pt idx="3">
                  <c:v>2200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0-995E-4D83-AFE1-6954BEEB6C81}"/>
            </c:ext>
          </c:extLst>
        </c:ser>
        <c:ser>
          <c:idx val="1"/>
          <c:order val="1"/>
          <c:tx>
            <c:strRef>
              <c:f>Sheet1!$C$1</c:f>
              <c:strCache>
                <c:ptCount val="1"/>
                <c:pt idx="0">
                  <c:v>B</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val>
            <c:numRef>
              <c:f>Sheet1!$C$2:$C$5</c:f>
              <c:numCache>
                <c:formatCode>General</c:formatCode>
                <c:ptCount val="4"/>
                <c:pt idx="0">
                  <c:v>2000</c:v>
                </c:pt>
                <c:pt idx="1">
                  <c:v>4000</c:v>
                </c:pt>
                <c:pt idx="2">
                  <c:v>2500</c:v>
                </c:pt>
                <c:pt idx="3">
                  <c:v>3000</c:v>
                </c:pt>
              </c:numCache>
            </c:numRef>
          </c:val>
          <c:extLs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华东地区</c:v>
                      </c:pt>
                      <c:pt idx="1">
                        <c:v>华中地区</c:v>
                      </c:pt>
                      <c:pt idx="2">
                        <c:v>华北地区</c:v>
                      </c:pt>
                      <c:pt idx="3">
                        <c:v>华南地区</c:v>
                      </c:pt>
                    </c:strCache>
                  </c:strRef>
                </c15:cat>
              </c15:filteredCategoryTitle>
            </c:ext>
            <c:ext xmlns:c16="http://schemas.microsoft.com/office/drawing/2014/chart" uri="{C3380CC4-5D6E-409C-BE32-E72D297353CC}">
              <c16:uniqueId val="{00000001-995E-4D83-AFE1-6954BEEB6C81}"/>
            </c:ext>
          </c:extLst>
        </c:ser>
        <c:dLbls>
          <c:dLblPos val="outEnd"/>
          <c:showLegendKey val="0"/>
          <c:showVal val="1"/>
          <c:showCatName val="0"/>
          <c:showSerName val="0"/>
          <c:showPercent val="0"/>
          <c:showBubbleSize val="0"/>
        </c:dLbls>
        <c:gapWidth val="100"/>
        <c:axId val="498092336"/>
        <c:axId val="498091352"/>
      </c:barChart>
      <c:catAx>
        <c:axId val="49809233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1352"/>
        <c:crosses val="autoZero"/>
        <c:auto val="1"/>
        <c:lblAlgn val="ctr"/>
        <c:lblOffset val="100"/>
        <c:noMultiLvlLbl val="0"/>
      </c:catAx>
      <c:valAx>
        <c:axId val="498091352"/>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crossAx val="4980923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r>
              <a:rPr lang="zh-CN" altLang="en-US" dirty="0"/>
              <a:t>图表标题</a:t>
            </a:r>
            <a:endParaRPr lang="en-US" altLang="zh-C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ea"/>
              <a:sym typeface="+mn-lt"/>
            </a:defRPr>
          </a:pPr>
          <a:endParaRPr lang="zh-CN"/>
        </a:p>
      </c:txPr>
    </c:title>
    <c:autoTitleDeleted val="0"/>
    <c:plotArea>
      <c:layout/>
      <c:lineChart>
        <c:grouping val="standard"/>
        <c:varyColors val="0"/>
        <c:ser>
          <c:idx val="0"/>
          <c:order val="0"/>
          <c:tx>
            <c:strRef>
              <c:f>Sheet1!$B$1</c:f>
              <c:strCache>
                <c:ptCount val="1"/>
                <c:pt idx="0">
                  <c:v>系列 2</c:v>
                </c:pt>
              </c:strCache>
            </c:strRef>
          </c:tx>
          <c:spPr>
            <a:ln w="28575" cap="rnd">
              <a:solidFill>
                <a:schemeClr val="accent1"/>
              </a:solidFill>
              <a:round/>
            </a:ln>
            <a:effectLst/>
          </c:spPr>
          <c:marker>
            <c:symbol val="none"/>
          </c:marker>
          <c:dPt>
            <c:idx val="1"/>
            <c:marker>
              <c:symbol val="none"/>
            </c:marker>
            <c:bubble3D val="0"/>
            <c:spPr>
              <a:ln w="28575" cap="rnd">
                <a:solidFill>
                  <a:schemeClr val="accent1"/>
                </a:solidFill>
                <a:round/>
              </a:ln>
              <a:effectLst/>
            </c:spPr>
            <c:extLst>
              <c:ext xmlns:c16="http://schemas.microsoft.com/office/drawing/2014/chart" uri="{C3380CC4-5D6E-409C-BE32-E72D297353CC}">
                <c16:uniqueId val="{00000001-E5DC-41C7-9F0F-415DEA28A0EE}"/>
              </c:ext>
            </c:extLst>
          </c:dPt>
          <c:dPt>
            <c:idx val="2"/>
            <c:marker>
              <c:symbol val="none"/>
            </c:marker>
            <c:bubble3D val="0"/>
            <c:spPr>
              <a:ln w="28575" cap="rnd">
                <a:solidFill>
                  <a:schemeClr val="accent1"/>
                </a:solidFill>
                <a:round/>
              </a:ln>
              <a:effectLst/>
            </c:spPr>
            <c:extLst>
              <c:ext xmlns:c16="http://schemas.microsoft.com/office/drawing/2014/chart" uri="{C3380CC4-5D6E-409C-BE32-E72D297353CC}">
                <c16:uniqueId val="{00000003-E5DC-41C7-9F0F-415DEA28A0EE}"/>
              </c:ext>
            </c:extLst>
          </c:dPt>
          <c:dPt>
            <c:idx val="3"/>
            <c:marker>
              <c:symbol val="none"/>
            </c:marker>
            <c:bubble3D val="0"/>
            <c:spPr>
              <a:ln w="28575" cap="rnd">
                <a:solidFill>
                  <a:schemeClr val="accent1"/>
                </a:solidFill>
                <a:round/>
              </a:ln>
              <a:effectLst/>
            </c:spPr>
            <c:extLst>
              <c:ext xmlns:c16="http://schemas.microsoft.com/office/drawing/2014/chart" uri="{C3380CC4-5D6E-409C-BE32-E72D297353CC}">
                <c16:uniqueId val="{00000005-E5DC-41C7-9F0F-415DEA28A0EE}"/>
              </c:ext>
            </c:extLst>
          </c:dPt>
          <c:dPt>
            <c:idx val="4"/>
            <c:marker>
              <c:symbol val="none"/>
            </c:marker>
            <c:bubble3D val="0"/>
            <c:spPr>
              <a:ln w="28575" cap="rnd">
                <a:solidFill>
                  <a:schemeClr val="accent1"/>
                </a:solidFill>
                <a:round/>
              </a:ln>
              <a:effectLst/>
            </c:spPr>
            <c:extLst>
              <c:ext xmlns:c16="http://schemas.microsoft.com/office/drawing/2014/chart" uri="{C3380CC4-5D6E-409C-BE32-E72D297353CC}">
                <c16:uniqueId val="{00000007-E5DC-41C7-9F0F-415DEA28A0EE}"/>
              </c:ext>
            </c:extLst>
          </c:dPt>
          <c:dPt>
            <c:idx val="5"/>
            <c:marker>
              <c:symbol val="none"/>
            </c:marker>
            <c:bubble3D val="0"/>
            <c:spPr>
              <a:ln w="28575" cap="rnd">
                <a:solidFill>
                  <a:schemeClr val="accent1"/>
                </a:solidFill>
                <a:round/>
              </a:ln>
              <a:effectLst/>
            </c:spPr>
            <c:extLst>
              <c:ext xmlns:c16="http://schemas.microsoft.com/office/drawing/2014/chart" uri="{C3380CC4-5D6E-409C-BE32-E72D297353CC}">
                <c16:uniqueId val="{00000009-E5DC-41C7-9F0F-415DEA28A0EE}"/>
              </c:ext>
            </c:extLst>
          </c:dPt>
          <c:dPt>
            <c:idx val="6"/>
            <c:marker>
              <c:symbol val="none"/>
            </c:marker>
            <c:bubble3D val="0"/>
            <c:spPr>
              <a:ln w="28575" cap="rnd">
                <a:solidFill>
                  <a:schemeClr val="accent1"/>
                </a:solidFill>
                <a:round/>
              </a:ln>
              <a:effectLst/>
            </c:spPr>
            <c:extLst>
              <c:ext xmlns:c16="http://schemas.microsoft.com/office/drawing/2014/chart" uri="{C3380CC4-5D6E-409C-BE32-E72D297353CC}">
                <c16:uniqueId val="{0000000B-E5DC-41C7-9F0F-415DEA28A0EE}"/>
              </c:ext>
            </c:extLst>
          </c:dPt>
          <c:dPt>
            <c:idx val="7"/>
            <c:marker>
              <c:symbol val="none"/>
            </c:marker>
            <c:bubble3D val="0"/>
            <c:spPr>
              <a:ln w="28575" cap="rnd">
                <a:solidFill>
                  <a:schemeClr val="accent1"/>
                </a:solidFill>
                <a:round/>
              </a:ln>
              <a:effectLst/>
            </c:spPr>
            <c:extLst>
              <c:ext xmlns:c16="http://schemas.microsoft.com/office/drawing/2014/chart" uri="{C3380CC4-5D6E-409C-BE32-E72D297353CC}">
                <c16:uniqueId val="{0000000D-E5DC-41C7-9F0F-415DEA28A0EE}"/>
              </c:ext>
            </c:extLst>
          </c:dPt>
          <c:cat>
            <c:strRef>
              <c:f>Sheet1!$A$2:$A$9</c:f>
              <c:strCache>
                <c:ptCount val="8"/>
                <c:pt idx="0">
                  <c:v>2月</c:v>
                </c:pt>
                <c:pt idx="1">
                  <c:v>3月</c:v>
                </c:pt>
                <c:pt idx="2">
                  <c:v>4月</c:v>
                </c:pt>
                <c:pt idx="3">
                  <c:v>5月</c:v>
                </c:pt>
                <c:pt idx="4">
                  <c:v>6月</c:v>
                </c:pt>
                <c:pt idx="5">
                  <c:v>7月</c:v>
                </c:pt>
                <c:pt idx="6">
                  <c:v>8月</c:v>
                </c:pt>
                <c:pt idx="7">
                  <c:v>9月</c:v>
                </c:pt>
              </c:strCache>
            </c:strRef>
          </c:cat>
          <c:val>
            <c:numRef>
              <c:f>Sheet1!$B$2:$B$9</c:f>
              <c:numCache>
                <c:formatCode>General</c:formatCode>
                <c:ptCount val="8"/>
                <c:pt idx="0">
                  <c:v>2.4</c:v>
                </c:pt>
                <c:pt idx="1">
                  <c:v>3</c:v>
                </c:pt>
                <c:pt idx="2">
                  <c:v>4.5</c:v>
                </c:pt>
                <c:pt idx="3">
                  <c:v>3.5</c:v>
                </c:pt>
                <c:pt idx="4">
                  <c:v>3</c:v>
                </c:pt>
                <c:pt idx="5">
                  <c:v>3.2</c:v>
                </c:pt>
                <c:pt idx="6">
                  <c:v>2.9</c:v>
                </c:pt>
                <c:pt idx="7">
                  <c:v>3</c:v>
                </c:pt>
              </c:numCache>
            </c:numRef>
          </c:val>
          <c:smooth val="1"/>
          <c:extLst>
            <c:ext xmlns:c16="http://schemas.microsoft.com/office/drawing/2014/chart" uri="{C3380CC4-5D6E-409C-BE32-E72D297353CC}">
              <c16:uniqueId val="{0000000E-E5DC-41C7-9F0F-415DEA28A0EE}"/>
            </c:ext>
          </c:extLst>
        </c:ser>
        <c:dLbls>
          <c:showLegendKey val="0"/>
          <c:showVal val="0"/>
          <c:showCatName val="0"/>
          <c:showSerName val="0"/>
          <c:showPercent val="0"/>
          <c:showBubbleSize val="0"/>
        </c:dLbls>
        <c:smooth val="0"/>
        <c:axId val="443488032"/>
        <c:axId val="745448528"/>
      </c:lineChart>
      <c:catAx>
        <c:axId val="44348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745448528"/>
        <c:crosses val="autoZero"/>
        <c:auto val="1"/>
        <c:lblAlgn val="ctr"/>
        <c:lblOffset val="100"/>
        <c:noMultiLvlLbl val="0"/>
      </c:catAx>
      <c:valAx>
        <c:axId val="745448528"/>
        <c:scaling>
          <c:orientation val="minMax"/>
          <c:min val="2"/>
        </c:scaling>
        <c:delete val="0"/>
        <c:axPos val="l"/>
        <c:majorGridlines>
          <c:spPr>
            <a:ln w="9525" cap="flat" cmpd="sng" algn="ctr">
              <a:solidFill>
                <a:schemeClr val="bg1">
                  <a:lumMod val="50000"/>
                  <a:alpha val="20000"/>
                </a:schemeClr>
              </a:solidFill>
              <a:round/>
            </a:ln>
            <a:effectLst/>
          </c:spPr>
        </c:majorGridlines>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44348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lnSpc>
          <a:spcPct val="130000"/>
        </a:lnSpc>
        <a:spcBef>
          <a:spcPts val="0"/>
        </a:spcBef>
        <a:spcAft>
          <a:spcPts val="0"/>
        </a:spcAft>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2892F-C0CF-4910-B7BC-693B14AF3594}"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CN" altLang="en-US"/>
        </a:p>
      </dgm:t>
    </dgm:pt>
    <dgm:pt modelId="{0ED0E6E0-A685-4BAE-9107-EB4FEDC57C2F}">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1</a:t>
          </a:r>
          <a:r>
            <a:rPr lang="zh-CN" altLang="en-US" sz="2000" dirty="0">
              <a:solidFill>
                <a:schemeClr val="tx1"/>
              </a:solidFill>
              <a:latin typeface="+mn-lt"/>
              <a:ea typeface="+mn-ea"/>
              <a:cs typeface="+mn-ea"/>
              <a:sym typeface="+mn-lt"/>
            </a:rPr>
            <a:t>，请输入你的流程内容，至多</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行文字为宜</a:t>
          </a:r>
        </a:p>
      </dgm:t>
    </dgm:pt>
    <dgm:pt modelId="{60877D77-18AE-448D-A1D0-FAA9F161885E}" type="parTrans" cxnId="{30B059B1-3AEE-4735-AC90-14BA75ED4415}">
      <dgm:prSet/>
      <dgm:spPr/>
      <dgm:t>
        <a:bodyPr/>
        <a:lstStyle/>
        <a:p>
          <a:pPr algn="just">
            <a:lnSpc>
              <a:spcPct val="100000"/>
            </a:lnSpc>
          </a:pPr>
          <a:endParaRPr lang="zh-CN" altLang="en-US" sz="1800"/>
        </a:p>
      </dgm:t>
    </dgm:pt>
    <dgm:pt modelId="{D85B52DA-03CE-4FD6-BC76-E06D81B1192A}" type="sibTrans" cxnId="{30B059B1-3AEE-4735-AC90-14BA75ED4415}">
      <dgm:prSet/>
      <dgm:spPr>
        <a:solidFill>
          <a:schemeClr val="accent1"/>
        </a:solidFill>
      </dgm:spPr>
      <dgm:t>
        <a:bodyPr/>
        <a:lstStyle/>
        <a:p>
          <a:pPr algn="just">
            <a:lnSpc>
              <a:spcPct val="100000"/>
            </a:lnSpc>
          </a:pPr>
          <a:endParaRPr lang="zh-CN" altLang="en-US" sz="1800"/>
        </a:p>
      </dgm:t>
    </dgm:pt>
    <dgm:pt modelId="{B87E4C95-F17F-4621-93F6-8BC5ADB35A0C}">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2</a:t>
          </a:r>
          <a:r>
            <a:rPr lang="zh-CN" altLang="en-US" sz="2000" dirty="0">
              <a:solidFill>
                <a:schemeClr val="tx1"/>
              </a:solidFill>
              <a:latin typeface="+mn-lt"/>
              <a:ea typeface="+mn-ea"/>
              <a:cs typeface="+mn-ea"/>
              <a:sym typeface="+mn-lt"/>
            </a:rPr>
            <a:t>，若字体较多缩排后，大屏幕展示效果较差</a:t>
          </a:r>
        </a:p>
      </dgm:t>
    </dgm:pt>
    <dgm:pt modelId="{575F1D21-880C-4A71-85D2-481D91D802AF}" type="parTrans" cxnId="{C5F7CB3E-9713-45AA-B9D1-58483D4C4AF7}">
      <dgm:prSet/>
      <dgm:spPr/>
      <dgm:t>
        <a:bodyPr/>
        <a:lstStyle/>
        <a:p>
          <a:pPr algn="just">
            <a:lnSpc>
              <a:spcPct val="100000"/>
            </a:lnSpc>
          </a:pPr>
          <a:endParaRPr lang="zh-CN" altLang="en-US" sz="1800"/>
        </a:p>
      </dgm:t>
    </dgm:pt>
    <dgm:pt modelId="{E8F65F10-8C8B-43E6-AFD5-BCEB162F6722}" type="sibTrans" cxnId="{C5F7CB3E-9713-45AA-B9D1-58483D4C4AF7}">
      <dgm:prSet/>
      <dgm:spPr>
        <a:solidFill>
          <a:schemeClr val="accent1"/>
        </a:solidFill>
      </dgm:spPr>
      <dgm:t>
        <a:bodyPr/>
        <a:lstStyle/>
        <a:p>
          <a:pPr algn="just">
            <a:lnSpc>
              <a:spcPct val="100000"/>
            </a:lnSpc>
          </a:pPr>
          <a:endParaRPr lang="zh-CN" altLang="en-US" sz="1800"/>
        </a:p>
      </dgm:t>
    </dgm:pt>
    <dgm:pt modelId="{2DED8BE6-BB8E-4348-9C1A-521C41C7B396}">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3</a:t>
          </a:r>
          <a:r>
            <a:rPr lang="zh-CN" altLang="en-US" sz="2000" dirty="0">
              <a:solidFill>
                <a:schemeClr val="tx1"/>
              </a:solidFill>
              <a:latin typeface="+mn-lt"/>
              <a:ea typeface="+mn-ea"/>
              <a:cs typeface="+mn-ea"/>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dirty="0">
              <a:solidFill>
                <a:schemeClr val="tx1"/>
              </a:solidFill>
              <a:latin typeface="+mn-lt"/>
              <a:ea typeface="+mn-ea"/>
              <a:cs typeface="+mn-ea"/>
              <a:sym typeface="+mn-lt"/>
            </a:rPr>
            <a:t>图形，点击后左侧出现文本框</a:t>
          </a:r>
        </a:p>
      </dgm:t>
    </dgm:pt>
    <dgm:pt modelId="{AF2AEB83-863B-4EB0-B34D-C6B66E717364}" type="parTrans" cxnId="{CE3E92CE-7801-41A4-9C9F-7F308A65C999}">
      <dgm:prSet/>
      <dgm:spPr/>
      <dgm:t>
        <a:bodyPr/>
        <a:lstStyle/>
        <a:p>
          <a:pPr algn="just">
            <a:lnSpc>
              <a:spcPct val="100000"/>
            </a:lnSpc>
          </a:pPr>
          <a:endParaRPr lang="zh-CN" altLang="en-US" sz="1800"/>
        </a:p>
      </dgm:t>
    </dgm:pt>
    <dgm:pt modelId="{12FE7E26-120D-4A29-BD1B-B6E301D0B88A}" type="sibTrans" cxnId="{CE3E92CE-7801-41A4-9C9F-7F308A65C999}">
      <dgm:prSet/>
      <dgm:spPr>
        <a:solidFill>
          <a:schemeClr val="accent1"/>
        </a:solidFill>
      </dgm:spPr>
      <dgm:t>
        <a:bodyPr/>
        <a:lstStyle/>
        <a:p>
          <a:pPr algn="just">
            <a:lnSpc>
              <a:spcPct val="100000"/>
            </a:lnSpc>
          </a:pPr>
          <a:endParaRPr lang="zh-CN" altLang="en-US" sz="1800"/>
        </a:p>
      </dgm:t>
    </dgm:pt>
    <dgm:pt modelId="{51DD231E-920E-4F86-B11E-AAF849A5A813}">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6</a:t>
          </a:r>
          <a:r>
            <a:rPr lang="zh-CN" altLang="en-US" sz="2000" dirty="0">
              <a:solidFill>
                <a:schemeClr val="tx1"/>
              </a:solidFill>
              <a:latin typeface="+mn-lt"/>
              <a:ea typeface="+mn-ea"/>
              <a:cs typeface="+mn-ea"/>
              <a:sym typeface="+mn-lt"/>
            </a:rPr>
            <a:t>的内容</a:t>
          </a:r>
        </a:p>
      </dgm:t>
    </dgm:pt>
    <dgm:pt modelId="{ABD41E5A-421E-4980-A88C-3189BCDB34CD}" type="parTrans" cxnId="{F8A789EF-3C1C-4A85-AAEA-A961FB05DA5F}">
      <dgm:prSet/>
      <dgm:spPr/>
      <dgm:t>
        <a:bodyPr/>
        <a:lstStyle/>
        <a:p>
          <a:pPr algn="just">
            <a:lnSpc>
              <a:spcPct val="100000"/>
            </a:lnSpc>
          </a:pPr>
          <a:endParaRPr lang="zh-CN" altLang="en-US" sz="1800"/>
        </a:p>
      </dgm:t>
    </dgm:pt>
    <dgm:pt modelId="{BE7C7A43-6290-4E1A-B125-6148B6091F31}" type="sibTrans" cxnId="{F8A789EF-3C1C-4A85-AAEA-A961FB05DA5F}">
      <dgm:prSet/>
      <dgm:spPr>
        <a:solidFill>
          <a:schemeClr val="accent1"/>
        </a:solidFill>
      </dgm:spPr>
      <dgm:t>
        <a:bodyPr/>
        <a:lstStyle/>
        <a:p>
          <a:pPr algn="just">
            <a:lnSpc>
              <a:spcPct val="100000"/>
            </a:lnSpc>
          </a:pPr>
          <a:endParaRPr lang="zh-CN" altLang="en-US" sz="1800"/>
        </a:p>
      </dgm:t>
    </dgm:pt>
    <dgm:pt modelId="{4E6BB664-B88B-495A-B24B-610DC4A14911}">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5</a:t>
          </a:r>
          <a:r>
            <a:rPr lang="zh-CN" altLang="en-US" sz="2000" dirty="0">
              <a:solidFill>
                <a:schemeClr val="tx1"/>
              </a:solidFill>
              <a:latin typeface="+mn-lt"/>
              <a:ea typeface="+mn-ea"/>
              <a:cs typeface="+mn-ea"/>
              <a:sym typeface="+mn-lt"/>
            </a:rPr>
            <a:t>，若需删除，左侧删除行，或直接删除流程框</a:t>
          </a:r>
        </a:p>
      </dgm:t>
    </dgm:pt>
    <dgm:pt modelId="{4F077C53-6605-4672-9FAF-907015A0EF2E}" type="parTrans" cxnId="{2106C284-DAA6-4160-8D1C-28B3C8D2E17F}">
      <dgm:prSet/>
      <dgm:spPr/>
      <dgm:t>
        <a:bodyPr/>
        <a:lstStyle/>
        <a:p>
          <a:pPr algn="just">
            <a:lnSpc>
              <a:spcPct val="100000"/>
            </a:lnSpc>
          </a:pPr>
          <a:endParaRPr lang="zh-CN" altLang="en-US" sz="1800"/>
        </a:p>
      </dgm:t>
    </dgm:pt>
    <dgm:pt modelId="{E1B09B71-B4F6-422E-8C12-89FBD45B922E}" type="sibTrans" cxnId="{2106C284-DAA6-4160-8D1C-28B3C8D2E17F}">
      <dgm:prSet/>
      <dgm:spPr>
        <a:solidFill>
          <a:schemeClr val="accent1"/>
        </a:solidFill>
      </dgm:spPr>
      <dgm:t>
        <a:bodyPr/>
        <a:lstStyle/>
        <a:p>
          <a:pPr algn="just">
            <a:lnSpc>
              <a:spcPct val="100000"/>
            </a:lnSpc>
          </a:pPr>
          <a:endParaRPr lang="zh-CN" altLang="en-US" sz="1800"/>
        </a:p>
      </dgm:t>
    </dgm:pt>
    <dgm:pt modelId="{5C1C5FA6-7CDF-4E5E-84F4-F645B8B2745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步骤</a:t>
          </a:r>
          <a:r>
            <a:rPr lang="en-US" altLang="zh-CN" sz="2000" dirty="0">
              <a:solidFill>
                <a:schemeClr val="tx1"/>
              </a:solidFill>
              <a:latin typeface="+mn-lt"/>
              <a:ea typeface="+mn-ea"/>
              <a:cs typeface="+mn-ea"/>
              <a:sym typeface="+mn-lt"/>
            </a:rPr>
            <a:t>4</a:t>
          </a:r>
          <a:r>
            <a:rPr lang="zh-CN" altLang="en-US" sz="2000" dirty="0">
              <a:solidFill>
                <a:schemeClr val="tx1"/>
              </a:solidFill>
              <a:latin typeface="+mn-lt"/>
              <a:ea typeface="+mn-ea"/>
              <a:cs typeface="+mn-ea"/>
              <a:sym typeface="+mn-lt"/>
            </a:rPr>
            <a:t>，若需增加，鼠标置于左侧任一行，按</a:t>
          </a:r>
          <a:r>
            <a:rPr lang="zh-CN" altLang="en-US" sz="2000" dirty="0">
              <a:solidFill>
                <a:schemeClr val="tx1"/>
              </a:solidFill>
              <a:latin typeface="Arial" panose="020B0604020202020204" pitchFamily="34" charset="0"/>
              <a:ea typeface="+mn-ea"/>
              <a:cs typeface="Arial" panose="020B0604020202020204" pitchFamily="34" charset="0"/>
              <a:sym typeface="+mn-lt"/>
            </a:rPr>
            <a:t>“</a:t>
          </a:r>
          <a:r>
            <a:rPr lang="en-US" altLang="zh-CN" sz="2000" dirty="0">
              <a:solidFill>
                <a:schemeClr val="tx1"/>
              </a:solidFill>
              <a:latin typeface="Arial" panose="020B0604020202020204" pitchFamily="34" charset="0"/>
              <a:ea typeface="+mn-ea"/>
              <a:cs typeface="Arial" panose="020B0604020202020204" pitchFamily="34" charset="0"/>
              <a:sym typeface="+mn-lt"/>
            </a:rPr>
            <a:t>enter</a:t>
          </a:r>
          <a:r>
            <a:rPr lang="zh-CN" altLang="en-US" sz="2000" dirty="0">
              <a:solidFill>
                <a:schemeClr val="tx1"/>
              </a:solidFill>
              <a:latin typeface="Arial" panose="020B0604020202020204" pitchFamily="34" charset="0"/>
              <a:ea typeface="+mn-ea"/>
              <a:cs typeface="Arial" panose="020B0604020202020204" pitchFamily="34" charset="0"/>
              <a:sym typeface="+mn-lt"/>
            </a:rPr>
            <a:t>”</a:t>
          </a:r>
        </a:p>
      </dgm:t>
    </dgm:pt>
    <dgm:pt modelId="{229BBCEE-49D6-4CEF-B6A4-5511406AD2F8}" type="parTrans" cxnId="{C478BA9F-CE46-4D78-AA46-60C0E3C5F9D7}">
      <dgm:prSet/>
      <dgm:spPr/>
      <dgm:t>
        <a:bodyPr/>
        <a:lstStyle/>
        <a:p>
          <a:pPr algn="just">
            <a:lnSpc>
              <a:spcPct val="100000"/>
            </a:lnSpc>
          </a:pPr>
          <a:endParaRPr lang="zh-CN" altLang="en-US" sz="1800"/>
        </a:p>
      </dgm:t>
    </dgm:pt>
    <dgm:pt modelId="{671C2FB1-BFC3-4CE0-9B98-4CF437ACFB83}" type="sibTrans" cxnId="{C478BA9F-CE46-4D78-AA46-60C0E3C5F9D7}">
      <dgm:prSet/>
      <dgm:spPr>
        <a:solidFill>
          <a:schemeClr val="accent1"/>
        </a:solidFill>
      </dgm:spPr>
      <dgm:t>
        <a:bodyPr/>
        <a:lstStyle/>
        <a:p>
          <a:pPr algn="just">
            <a:lnSpc>
              <a:spcPct val="100000"/>
            </a:lnSpc>
          </a:pPr>
          <a:endParaRPr lang="zh-CN" altLang="en-US" sz="1800"/>
        </a:p>
      </dgm:t>
    </dgm:pt>
    <dgm:pt modelId="{54D3473B-70BC-40A4-BF20-02F8DC2FB6D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7</a:t>
          </a:r>
          <a:r>
            <a:rPr lang="zh-CN" altLang="en-US" sz="2000" dirty="0">
              <a:solidFill>
                <a:schemeClr val="tx1"/>
              </a:solidFill>
              <a:latin typeface="+mn-lt"/>
              <a:ea typeface="+mn-ea"/>
              <a:cs typeface="+mn-ea"/>
              <a:sym typeface="+mn-lt"/>
            </a:rPr>
            <a:t>的内容</a:t>
          </a:r>
        </a:p>
      </dgm:t>
    </dgm:pt>
    <dgm:pt modelId="{B316DF32-CABD-47DA-A399-723FA6E92948}" type="parTrans" cxnId="{8B1F5718-6720-4EFD-A711-869DE7365342}">
      <dgm:prSet/>
      <dgm:spPr/>
      <dgm:t>
        <a:bodyPr/>
        <a:lstStyle/>
        <a:p>
          <a:pPr algn="just">
            <a:lnSpc>
              <a:spcPct val="100000"/>
            </a:lnSpc>
          </a:pPr>
          <a:endParaRPr lang="zh-CN" altLang="en-US" sz="1800"/>
        </a:p>
      </dgm:t>
    </dgm:pt>
    <dgm:pt modelId="{31AD1F26-E47A-4E75-BE13-747950497DE4}" type="sibTrans" cxnId="{8B1F5718-6720-4EFD-A711-869DE7365342}">
      <dgm:prSet/>
      <dgm:spPr>
        <a:solidFill>
          <a:schemeClr val="accent1"/>
        </a:solidFill>
      </dgm:spPr>
      <dgm:t>
        <a:bodyPr/>
        <a:lstStyle/>
        <a:p>
          <a:pPr algn="just">
            <a:lnSpc>
              <a:spcPct val="100000"/>
            </a:lnSpc>
          </a:pPr>
          <a:endParaRPr lang="zh-CN" altLang="en-US" sz="1800"/>
        </a:p>
      </dgm:t>
    </dgm:pt>
    <dgm:pt modelId="{615F7276-D9BE-4176-8FE1-1D9C6CB5F5CB}">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8</a:t>
          </a:r>
          <a:r>
            <a:rPr lang="zh-CN" altLang="en-US" sz="2000" dirty="0">
              <a:solidFill>
                <a:schemeClr val="tx1"/>
              </a:solidFill>
              <a:latin typeface="+mn-lt"/>
              <a:ea typeface="+mn-ea"/>
              <a:cs typeface="+mn-ea"/>
              <a:sym typeface="+mn-lt"/>
            </a:rPr>
            <a:t>的内容</a:t>
          </a:r>
        </a:p>
      </dgm:t>
    </dgm:pt>
    <dgm:pt modelId="{E6F5A385-E26D-49E3-90E6-D2AAC2B4FD32}" type="sibTrans" cxnId="{84B8E105-188C-4C93-82A8-158E333B6EA5}">
      <dgm:prSet/>
      <dgm:spPr>
        <a:solidFill>
          <a:schemeClr val="accent1"/>
        </a:solidFill>
      </dgm:spPr>
      <dgm:t>
        <a:bodyPr/>
        <a:lstStyle/>
        <a:p>
          <a:pPr algn="just">
            <a:lnSpc>
              <a:spcPct val="100000"/>
            </a:lnSpc>
          </a:pPr>
          <a:endParaRPr lang="zh-CN" altLang="en-US" sz="1800"/>
        </a:p>
      </dgm:t>
    </dgm:pt>
    <dgm:pt modelId="{F7C5ACC8-E2AC-4E77-9084-26ED7D1670B6}" type="parTrans" cxnId="{84B8E105-188C-4C93-82A8-158E333B6EA5}">
      <dgm:prSet/>
      <dgm:spPr/>
      <dgm:t>
        <a:bodyPr/>
        <a:lstStyle/>
        <a:p>
          <a:pPr algn="just">
            <a:lnSpc>
              <a:spcPct val="100000"/>
            </a:lnSpc>
          </a:pPr>
          <a:endParaRPr lang="zh-CN" altLang="en-US" sz="1800"/>
        </a:p>
      </dgm:t>
    </dgm:pt>
    <dgm:pt modelId="{862C683B-DCF5-4793-AD36-FDA304A89F74}">
      <dgm:prSet phldrT="[文本]" custT="1"/>
      <dgm:spPr>
        <a:solidFill>
          <a:schemeClr val="bg1">
            <a:lumMod val="95000"/>
          </a:schemeClr>
        </a:solidFill>
        <a:effectLst>
          <a:outerShdw blurRad="63500" algn="ctr" rotWithShape="0">
            <a:prstClr val="black">
              <a:alpha val="40000"/>
            </a:prstClr>
          </a:outerShdw>
        </a:effectLst>
      </dgm:spPr>
      <dgm:t>
        <a:bodyPr/>
        <a:lstStyle/>
        <a:p>
          <a:pPr algn="just">
            <a:lnSpc>
              <a:spcPct val="100000"/>
            </a:lnSpc>
            <a:spcBef>
              <a:spcPts val="0"/>
            </a:spcBef>
            <a:spcAft>
              <a:spcPts val="0"/>
            </a:spcAft>
          </a:pPr>
          <a:r>
            <a:rPr lang="zh-CN" altLang="en-US" sz="2000" dirty="0">
              <a:solidFill>
                <a:schemeClr val="tx1"/>
              </a:solidFill>
              <a:latin typeface="+mn-lt"/>
              <a:ea typeface="+mn-ea"/>
              <a:cs typeface="+mn-ea"/>
              <a:sym typeface="+mn-lt"/>
            </a:rPr>
            <a:t>请输入步骤</a:t>
          </a:r>
          <a:r>
            <a:rPr lang="en-US" altLang="zh-CN" sz="2000" dirty="0">
              <a:solidFill>
                <a:schemeClr val="tx1"/>
              </a:solidFill>
              <a:latin typeface="+mn-lt"/>
              <a:ea typeface="+mn-ea"/>
              <a:cs typeface="+mn-ea"/>
              <a:sym typeface="+mn-lt"/>
            </a:rPr>
            <a:t>9</a:t>
          </a:r>
          <a:r>
            <a:rPr lang="zh-CN" altLang="en-US" sz="2000" dirty="0">
              <a:solidFill>
                <a:schemeClr val="tx1"/>
              </a:solidFill>
              <a:latin typeface="+mn-lt"/>
              <a:ea typeface="+mn-ea"/>
              <a:cs typeface="+mn-ea"/>
              <a:sym typeface="+mn-lt"/>
            </a:rPr>
            <a:t>的内容</a:t>
          </a:r>
        </a:p>
      </dgm:t>
    </dgm:pt>
    <dgm:pt modelId="{B89F9D95-E8B0-49FA-81D3-6DAA279F7E60}" type="sibTrans" cxnId="{82ECAF8A-C34B-40A5-9509-05365703E6EE}">
      <dgm:prSet/>
      <dgm:spPr/>
      <dgm:t>
        <a:bodyPr/>
        <a:lstStyle/>
        <a:p>
          <a:pPr algn="just">
            <a:lnSpc>
              <a:spcPct val="100000"/>
            </a:lnSpc>
          </a:pPr>
          <a:endParaRPr lang="zh-CN" altLang="en-US" sz="1800"/>
        </a:p>
      </dgm:t>
    </dgm:pt>
    <dgm:pt modelId="{E650541B-C198-4798-B284-E81F793C8293}" type="parTrans" cxnId="{82ECAF8A-C34B-40A5-9509-05365703E6EE}">
      <dgm:prSet/>
      <dgm:spPr/>
      <dgm:t>
        <a:bodyPr/>
        <a:lstStyle/>
        <a:p>
          <a:pPr algn="just">
            <a:lnSpc>
              <a:spcPct val="100000"/>
            </a:lnSpc>
          </a:pPr>
          <a:endParaRPr lang="zh-CN" altLang="en-US" sz="1800"/>
        </a:p>
      </dgm:t>
    </dgm:pt>
    <dgm:pt modelId="{FAC68E21-90AB-4A37-AC75-C77B42BD29B7}" type="pres">
      <dgm:prSet presAssocID="{2DD2892F-C0CF-4910-B7BC-693B14AF3594}" presName="Name0" presStyleCnt="0">
        <dgm:presLayoutVars>
          <dgm:dir/>
          <dgm:resizeHandles/>
        </dgm:presLayoutVars>
      </dgm:prSet>
      <dgm:spPr/>
    </dgm:pt>
    <dgm:pt modelId="{9EDECAF6-3B0F-4278-A8DF-745B6A291367}" type="pres">
      <dgm:prSet presAssocID="{0ED0E6E0-A685-4BAE-9107-EB4FEDC57C2F}" presName="compNode" presStyleCnt="0"/>
      <dgm:spPr/>
    </dgm:pt>
    <dgm:pt modelId="{137EBE6A-DA74-406D-9A13-567960A02986}" type="pres">
      <dgm:prSet presAssocID="{0ED0E6E0-A685-4BAE-9107-EB4FEDC57C2F}" presName="dummyConnPt" presStyleCnt="0"/>
      <dgm:spPr/>
    </dgm:pt>
    <dgm:pt modelId="{62CBAF06-6EB0-4A34-9154-1C00830D876A}" type="pres">
      <dgm:prSet presAssocID="{0ED0E6E0-A685-4BAE-9107-EB4FEDC57C2F}" presName="node" presStyleLbl="node1" presStyleIdx="0" presStyleCnt="9">
        <dgm:presLayoutVars>
          <dgm:bulletEnabled val="1"/>
        </dgm:presLayoutVars>
      </dgm:prSet>
      <dgm:spPr/>
    </dgm:pt>
    <dgm:pt modelId="{2DFCA483-0C80-4EFF-BD85-60EFB4AF0E24}" type="pres">
      <dgm:prSet presAssocID="{D85B52DA-03CE-4FD6-BC76-E06D81B1192A}" presName="sibTrans" presStyleLbl="bgSibTrans2D1" presStyleIdx="0" presStyleCnt="8"/>
      <dgm:spPr/>
    </dgm:pt>
    <dgm:pt modelId="{AA913E0D-358C-44BB-966A-4713AE93D87C}" type="pres">
      <dgm:prSet presAssocID="{B87E4C95-F17F-4621-93F6-8BC5ADB35A0C}" presName="compNode" presStyleCnt="0"/>
      <dgm:spPr/>
    </dgm:pt>
    <dgm:pt modelId="{D0690F44-195A-4E0D-978F-6B6FBFB8313F}" type="pres">
      <dgm:prSet presAssocID="{B87E4C95-F17F-4621-93F6-8BC5ADB35A0C}" presName="dummyConnPt" presStyleCnt="0"/>
      <dgm:spPr/>
    </dgm:pt>
    <dgm:pt modelId="{2399F32E-6786-4624-A24E-4493A547599D}" type="pres">
      <dgm:prSet presAssocID="{B87E4C95-F17F-4621-93F6-8BC5ADB35A0C}" presName="node" presStyleLbl="node1" presStyleIdx="1" presStyleCnt="9">
        <dgm:presLayoutVars>
          <dgm:bulletEnabled val="1"/>
        </dgm:presLayoutVars>
      </dgm:prSet>
      <dgm:spPr/>
    </dgm:pt>
    <dgm:pt modelId="{74478D35-DBD3-42AF-809C-1325F2549255}" type="pres">
      <dgm:prSet presAssocID="{E8F65F10-8C8B-43E6-AFD5-BCEB162F6722}" presName="sibTrans" presStyleLbl="bgSibTrans2D1" presStyleIdx="1" presStyleCnt="8"/>
      <dgm:spPr/>
    </dgm:pt>
    <dgm:pt modelId="{777AE380-B460-4CBC-9B4A-2A8257863F91}" type="pres">
      <dgm:prSet presAssocID="{2DED8BE6-BB8E-4348-9C1A-521C41C7B396}" presName="compNode" presStyleCnt="0"/>
      <dgm:spPr/>
    </dgm:pt>
    <dgm:pt modelId="{38FA3ACD-DD4E-4228-9DBA-7405E3A18DDF}" type="pres">
      <dgm:prSet presAssocID="{2DED8BE6-BB8E-4348-9C1A-521C41C7B396}" presName="dummyConnPt" presStyleCnt="0"/>
      <dgm:spPr/>
    </dgm:pt>
    <dgm:pt modelId="{EBC84309-78C8-4BD7-8C50-334A16306FE7}" type="pres">
      <dgm:prSet presAssocID="{2DED8BE6-BB8E-4348-9C1A-521C41C7B396}" presName="node" presStyleLbl="node1" presStyleIdx="2" presStyleCnt="9">
        <dgm:presLayoutVars>
          <dgm:bulletEnabled val="1"/>
        </dgm:presLayoutVars>
      </dgm:prSet>
      <dgm:spPr/>
    </dgm:pt>
    <dgm:pt modelId="{653C0707-C728-462A-9C0F-79088D544E7D}" type="pres">
      <dgm:prSet presAssocID="{12FE7E26-120D-4A29-BD1B-B6E301D0B88A}" presName="sibTrans" presStyleLbl="bgSibTrans2D1" presStyleIdx="2" presStyleCnt="8"/>
      <dgm:spPr/>
    </dgm:pt>
    <dgm:pt modelId="{1155480A-92FA-483F-BE77-58FA4FF0176F}" type="pres">
      <dgm:prSet presAssocID="{51DD231E-920E-4F86-B11E-AAF849A5A813}" presName="compNode" presStyleCnt="0"/>
      <dgm:spPr/>
    </dgm:pt>
    <dgm:pt modelId="{8BBD918C-EAD8-41BD-AA4F-728FF67E35B4}" type="pres">
      <dgm:prSet presAssocID="{51DD231E-920E-4F86-B11E-AAF849A5A813}" presName="dummyConnPt" presStyleCnt="0"/>
      <dgm:spPr/>
    </dgm:pt>
    <dgm:pt modelId="{E31ECF94-8E76-4C7D-841D-D2845AD5D6FC}" type="pres">
      <dgm:prSet presAssocID="{51DD231E-920E-4F86-B11E-AAF849A5A813}" presName="node" presStyleLbl="node1" presStyleIdx="3" presStyleCnt="9">
        <dgm:presLayoutVars>
          <dgm:bulletEnabled val="1"/>
        </dgm:presLayoutVars>
      </dgm:prSet>
      <dgm:spPr/>
    </dgm:pt>
    <dgm:pt modelId="{AC63EFCD-D7E7-4D34-9D44-E27A2E8665CF}" type="pres">
      <dgm:prSet presAssocID="{BE7C7A43-6290-4E1A-B125-6148B6091F31}" presName="sibTrans" presStyleLbl="bgSibTrans2D1" presStyleIdx="3" presStyleCnt="8"/>
      <dgm:spPr/>
    </dgm:pt>
    <dgm:pt modelId="{A2B78EA5-4E72-431C-B129-BF6ED6777025}" type="pres">
      <dgm:prSet presAssocID="{4E6BB664-B88B-495A-B24B-610DC4A14911}" presName="compNode" presStyleCnt="0"/>
      <dgm:spPr/>
    </dgm:pt>
    <dgm:pt modelId="{B2F546A4-667E-4EF6-9956-AECEEE722914}" type="pres">
      <dgm:prSet presAssocID="{4E6BB664-B88B-495A-B24B-610DC4A14911}" presName="dummyConnPt" presStyleCnt="0"/>
      <dgm:spPr/>
    </dgm:pt>
    <dgm:pt modelId="{2D552DA8-44E7-4ED2-A391-95A6BC8D4FD9}" type="pres">
      <dgm:prSet presAssocID="{4E6BB664-B88B-495A-B24B-610DC4A14911}" presName="node" presStyleLbl="node1" presStyleIdx="4" presStyleCnt="9">
        <dgm:presLayoutVars>
          <dgm:bulletEnabled val="1"/>
        </dgm:presLayoutVars>
      </dgm:prSet>
      <dgm:spPr/>
    </dgm:pt>
    <dgm:pt modelId="{94889750-4250-4728-AB2C-58851961ED75}" type="pres">
      <dgm:prSet presAssocID="{E1B09B71-B4F6-422E-8C12-89FBD45B922E}" presName="sibTrans" presStyleLbl="bgSibTrans2D1" presStyleIdx="4" presStyleCnt="8"/>
      <dgm:spPr/>
    </dgm:pt>
    <dgm:pt modelId="{29DF5C85-4E0F-469F-A27D-84E6DDB29402}" type="pres">
      <dgm:prSet presAssocID="{5C1C5FA6-7CDF-4E5E-84F4-F645B8B2745B}" presName="compNode" presStyleCnt="0"/>
      <dgm:spPr/>
    </dgm:pt>
    <dgm:pt modelId="{22436BB8-7BDC-43A2-B10A-4CAA72B56EDB}" type="pres">
      <dgm:prSet presAssocID="{5C1C5FA6-7CDF-4E5E-84F4-F645B8B2745B}" presName="dummyConnPt" presStyleCnt="0"/>
      <dgm:spPr/>
    </dgm:pt>
    <dgm:pt modelId="{3A91BC9A-91EA-4B0C-9830-AD8621ED9845}" type="pres">
      <dgm:prSet presAssocID="{5C1C5FA6-7CDF-4E5E-84F4-F645B8B2745B}" presName="node" presStyleLbl="node1" presStyleIdx="5" presStyleCnt="9">
        <dgm:presLayoutVars>
          <dgm:bulletEnabled val="1"/>
        </dgm:presLayoutVars>
      </dgm:prSet>
      <dgm:spPr/>
    </dgm:pt>
    <dgm:pt modelId="{A01E1E2D-1219-4159-8B43-C059C0EFB7D5}" type="pres">
      <dgm:prSet presAssocID="{671C2FB1-BFC3-4CE0-9B98-4CF437ACFB83}" presName="sibTrans" presStyleLbl="bgSibTrans2D1" presStyleIdx="5" presStyleCnt="8"/>
      <dgm:spPr/>
    </dgm:pt>
    <dgm:pt modelId="{6C724B47-7E43-4D33-8997-7C1F919EE848}" type="pres">
      <dgm:prSet presAssocID="{54D3473B-70BC-40A4-BF20-02F8DC2FB6D4}" presName="compNode" presStyleCnt="0"/>
      <dgm:spPr/>
    </dgm:pt>
    <dgm:pt modelId="{88C00453-40EA-44D1-B16F-2EF9B68F033D}" type="pres">
      <dgm:prSet presAssocID="{54D3473B-70BC-40A4-BF20-02F8DC2FB6D4}" presName="dummyConnPt" presStyleCnt="0"/>
      <dgm:spPr/>
    </dgm:pt>
    <dgm:pt modelId="{779B481F-5BDF-496C-8B4E-2646981F1CEA}" type="pres">
      <dgm:prSet presAssocID="{54D3473B-70BC-40A4-BF20-02F8DC2FB6D4}" presName="node" presStyleLbl="node1" presStyleIdx="6" presStyleCnt="9">
        <dgm:presLayoutVars>
          <dgm:bulletEnabled val="1"/>
        </dgm:presLayoutVars>
      </dgm:prSet>
      <dgm:spPr/>
    </dgm:pt>
    <dgm:pt modelId="{D39062AD-1311-4277-AF2A-6EB20C791F87}" type="pres">
      <dgm:prSet presAssocID="{31AD1F26-E47A-4E75-BE13-747950497DE4}" presName="sibTrans" presStyleLbl="bgSibTrans2D1" presStyleIdx="6" presStyleCnt="8"/>
      <dgm:spPr/>
    </dgm:pt>
    <dgm:pt modelId="{ABDBAE4C-7117-4428-A0E8-761EF462C472}" type="pres">
      <dgm:prSet presAssocID="{615F7276-D9BE-4176-8FE1-1D9C6CB5F5CB}" presName="compNode" presStyleCnt="0"/>
      <dgm:spPr/>
    </dgm:pt>
    <dgm:pt modelId="{58F2A995-CFCF-43D2-84D5-93FFE47F6DD3}" type="pres">
      <dgm:prSet presAssocID="{615F7276-D9BE-4176-8FE1-1D9C6CB5F5CB}" presName="dummyConnPt" presStyleCnt="0"/>
      <dgm:spPr/>
    </dgm:pt>
    <dgm:pt modelId="{EE8B3478-CB79-4137-AB7C-6910DA7626C8}" type="pres">
      <dgm:prSet presAssocID="{615F7276-D9BE-4176-8FE1-1D9C6CB5F5CB}" presName="node" presStyleLbl="node1" presStyleIdx="7" presStyleCnt="9">
        <dgm:presLayoutVars>
          <dgm:bulletEnabled val="1"/>
        </dgm:presLayoutVars>
      </dgm:prSet>
      <dgm:spPr/>
    </dgm:pt>
    <dgm:pt modelId="{936D9708-EE5B-44BB-B91D-A400661169F2}" type="pres">
      <dgm:prSet presAssocID="{E6F5A385-E26D-49E3-90E6-D2AAC2B4FD32}" presName="sibTrans" presStyleLbl="bgSibTrans2D1" presStyleIdx="7" presStyleCnt="8"/>
      <dgm:spPr/>
    </dgm:pt>
    <dgm:pt modelId="{E83F21A5-B071-4176-9FE7-1D64884655BA}" type="pres">
      <dgm:prSet presAssocID="{862C683B-DCF5-4793-AD36-FDA304A89F74}" presName="compNode" presStyleCnt="0"/>
      <dgm:spPr/>
    </dgm:pt>
    <dgm:pt modelId="{6F234BFD-5A78-43F2-9560-1AFD9C5BA8F9}" type="pres">
      <dgm:prSet presAssocID="{862C683B-DCF5-4793-AD36-FDA304A89F74}" presName="dummyConnPt" presStyleCnt="0"/>
      <dgm:spPr/>
    </dgm:pt>
    <dgm:pt modelId="{BF010448-D5CA-4BAC-BE27-68150A711F99}" type="pres">
      <dgm:prSet presAssocID="{862C683B-DCF5-4793-AD36-FDA304A89F74}" presName="node" presStyleLbl="node1" presStyleIdx="8" presStyleCnt="9">
        <dgm:presLayoutVars>
          <dgm:bulletEnabled val="1"/>
        </dgm:presLayoutVars>
      </dgm:prSet>
      <dgm:spPr/>
    </dgm:pt>
  </dgm:ptLst>
  <dgm:cxnLst>
    <dgm:cxn modelId="{84B8E105-188C-4C93-82A8-158E333B6EA5}" srcId="{2DD2892F-C0CF-4910-B7BC-693B14AF3594}" destId="{615F7276-D9BE-4176-8FE1-1D9C6CB5F5CB}" srcOrd="7" destOrd="0" parTransId="{F7C5ACC8-E2AC-4E77-9084-26ED7D1670B6}" sibTransId="{E6F5A385-E26D-49E3-90E6-D2AAC2B4FD32}"/>
    <dgm:cxn modelId="{3B45AE0D-99EF-4479-9B82-A831FA4FCDA6}" type="presOf" srcId="{671C2FB1-BFC3-4CE0-9B98-4CF437ACFB83}" destId="{A01E1E2D-1219-4159-8B43-C059C0EFB7D5}" srcOrd="0" destOrd="0" presId="urn:microsoft.com/office/officeart/2005/8/layout/bProcess4"/>
    <dgm:cxn modelId="{8B1F5718-6720-4EFD-A711-869DE7365342}" srcId="{2DD2892F-C0CF-4910-B7BC-693B14AF3594}" destId="{54D3473B-70BC-40A4-BF20-02F8DC2FB6D4}" srcOrd="6" destOrd="0" parTransId="{B316DF32-CABD-47DA-A399-723FA6E92948}" sibTransId="{31AD1F26-E47A-4E75-BE13-747950497DE4}"/>
    <dgm:cxn modelId="{E213CB21-C16F-4FFA-931A-C06A334CE7EA}" type="presOf" srcId="{0ED0E6E0-A685-4BAE-9107-EB4FEDC57C2F}" destId="{62CBAF06-6EB0-4A34-9154-1C00830D876A}" srcOrd="0" destOrd="0" presId="urn:microsoft.com/office/officeart/2005/8/layout/bProcess4"/>
    <dgm:cxn modelId="{C5F7CB3E-9713-45AA-B9D1-58483D4C4AF7}" srcId="{2DD2892F-C0CF-4910-B7BC-693B14AF3594}" destId="{B87E4C95-F17F-4621-93F6-8BC5ADB35A0C}" srcOrd="1" destOrd="0" parTransId="{575F1D21-880C-4A71-85D2-481D91D802AF}" sibTransId="{E8F65F10-8C8B-43E6-AFD5-BCEB162F6722}"/>
    <dgm:cxn modelId="{37249B43-5B47-4C10-8840-4F2EB467241E}" type="presOf" srcId="{B87E4C95-F17F-4621-93F6-8BC5ADB35A0C}" destId="{2399F32E-6786-4624-A24E-4493A547599D}" srcOrd="0" destOrd="0" presId="urn:microsoft.com/office/officeart/2005/8/layout/bProcess4"/>
    <dgm:cxn modelId="{F1AD7B6B-1379-4EFE-8EDF-C6739AD1909D}" type="presOf" srcId="{5C1C5FA6-7CDF-4E5E-84F4-F645B8B2745B}" destId="{3A91BC9A-91EA-4B0C-9830-AD8621ED9845}" srcOrd="0" destOrd="0" presId="urn:microsoft.com/office/officeart/2005/8/layout/bProcess4"/>
    <dgm:cxn modelId="{2106C284-DAA6-4160-8D1C-28B3C8D2E17F}" srcId="{2DD2892F-C0CF-4910-B7BC-693B14AF3594}" destId="{4E6BB664-B88B-495A-B24B-610DC4A14911}" srcOrd="4" destOrd="0" parTransId="{4F077C53-6605-4672-9FAF-907015A0EF2E}" sibTransId="{E1B09B71-B4F6-422E-8C12-89FBD45B922E}"/>
    <dgm:cxn modelId="{82ECAF8A-C34B-40A5-9509-05365703E6EE}" srcId="{2DD2892F-C0CF-4910-B7BC-693B14AF3594}" destId="{862C683B-DCF5-4793-AD36-FDA304A89F74}" srcOrd="8" destOrd="0" parTransId="{E650541B-C198-4798-B284-E81F793C8293}" sibTransId="{B89F9D95-E8B0-49FA-81D3-6DAA279F7E60}"/>
    <dgm:cxn modelId="{04F1028E-188D-4DD2-81E4-DCC85FDE99E9}" type="presOf" srcId="{51DD231E-920E-4F86-B11E-AAF849A5A813}" destId="{E31ECF94-8E76-4C7D-841D-D2845AD5D6FC}" srcOrd="0" destOrd="0" presId="urn:microsoft.com/office/officeart/2005/8/layout/bProcess4"/>
    <dgm:cxn modelId="{BAFC009E-C33B-4B78-806E-468B437DE89C}" type="presOf" srcId="{862C683B-DCF5-4793-AD36-FDA304A89F74}" destId="{BF010448-D5CA-4BAC-BE27-68150A711F99}" srcOrd="0" destOrd="0" presId="urn:microsoft.com/office/officeart/2005/8/layout/bProcess4"/>
    <dgm:cxn modelId="{C478BA9F-CE46-4D78-AA46-60C0E3C5F9D7}" srcId="{2DD2892F-C0CF-4910-B7BC-693B14AF3594}" destId="{5C1C5FA6-7CDF-4E5E-84F4-F645B8B2745B}" srcOrd="5" destOrd="0" parTransId="{229BBCEE-49D6-4CEF-B6A4-5511406AD2F8}" sibTransId="{671C2FB1-BFC3-4CE0-9B98-4CF437ACFB83}"/>
    <dgm:cxn modelId="{30B059B1-3AEE-4735-AC90-14BA75ED4415}" srcId="{2DD2892F-C0CF-4910-B7BC-693B14AF3594}" destId="{0ED0E6E0-A685-4BAE-9107-EB4FEDC57C2F}" srcOrd="0" destOrd="0" parTransId="{60877D77-18AE-448D-A1D0-FAA9F161885E}" sibTransId="{D85B52DA-03CE-4FD6-BC76-E06D81B1192A}"/>
    <dgm:cxn modelId="{596B07BA-7AA5-4085-A562-3C703F140842}" type="presOf" srcId="{E6F5A385-E26D-49E3-90E6-D2AAC2B4FD32}" destId="{936D9708-EE5B-44BB-B91D-A400661169F2}" srcOrd="0" destOrd="0" presId="urn:microsoft.com/office/officeart/2005/8/layout/bProcess4"/>
    <dgm:cxn modelId="{D6D026C5-C873-4D9C-92B5-D413F079ABC9}" type="presOf" srcId="{4E6BB664-B88B-495A-B24B-610DC4A14911}" destId="{2D552DA8-44E7-4ED2-A391-95A6BC8D4FD9}" srcOrd="0" destOrd="0" presId="urn:microsoft.com/office/officeart/2005/8/layout/bProcess4"/>
    <dgm:cxn modelId="{CCE8D6C8-C5B2-42AC-8572-C0CF6F55DB6C}" type="presOf" srcId="{54D3473B-70BC-40A4-BF20-02F8DC2FB6D4}" destId="{779B481F-5BDF-496C-8B4E-2646981F1CEA}" srcOrd="0" destOrd="0" presId="urn:microsoft.com/office/officeart/2005/8/layout/bProcess4"/>
    <dgm:cxn modelId="{A91E6FCB-2079-470D-86C2-F1AEDAA17849}" type="presOf" srcId="{BE7C7A43-6290-4E1A-B125-6148B6091F31}" destId="{AC63EFCD-D7E7-4D34-9D44-E27A2E8665CF}" srcOrd="0" destOrd="0" presId="urn:microsoft.com/office/officeart/2005/8/layout/bProcess4"/>
    <dgm:cxn modelId="{659E50CE-2BD5-4142-A94F-4198ACDF18FD}" type="presOf" srcId="{E1B09B71-B4F6-422E-8C12-89FBD45B922E}" destId="{94889750-4250-4728-AB2C-58851961ED75}" srcOrd="0" destOrd="0" presId="urn:microsoft.com/office/officeart/2005/8/layout/bProcess4"/>
    <dgm:cxn modelId="{CE3E92CE-7801-41A4-9C9F-7F308A65C999}" srcId="{2DD2892F-C0CF-4910-B7BC-693B14AF3594}" destId="{2DED8BE6-BB8E-4348-9C1A-521C41C7B396}" srcOrd="2" destOrd="0" parTransId="{AF2AEB83-863B-4EB0-B34D-C6B66E717364}" sibTransId="{12FE7E26-120D-4A29-BD1B-B6E301D0B88A}"/>
    <dgm:cxn modelId="{8D5176D4-65D4-4D53-A1BF-131E39B5B9A9}" type="presOf" srcId="{615F7276-D9BE-4176-8FE1-1D9C6CB5F5CB}" destId="{EE8B3478-CB79-4137-AB7C-6910DA7626C8}" srcOrd="0" destOrd="0" presId="urn:microsoft.com/office/officeart/2005/8/layout/bProcess4"/>
    <dgm:cxn modelId="{B133F3DE-8749-4A7B-96F7-0A048C80C299}" type="presOf" srcId="{E8F65F10-8C8B-43E6-AFD5-BCEB162F6722}" destId="{74478D35-DBD3-42AF-809C-1325F2549255}" srcOrd="0" destOrd="0" presId="urn:microsoft.com/office/officeart/2005/8/layout/bProcess4"/>
    <dgm:cxn modelId="{F8A789EF-3C1C-4A85-AAEA-A961FB05DA5F}" srcId="{2DD2892F-C0CF-4910-B7BC-693B14AF3594}" destId="{51DD231E-920E-4F86-B11E-AAF849A5A813}" srcOrd="3" destOrd="0" parTransId="{ABD41E5A-421E-4980-A88C-3189BCDB34CD}" sibTransId="{BE7C7A43-6290-4E1A-B125-6148B6091F31}"/>
    <dgm:cxn modelId="{ACBE0CF4-7CB6-4F50-A39B-E6D579E9A306}" type="presOf" srcId="{D85B52DA-03CE-4FD6-BC76-E06D81B1192A}" destId="{2DFCA483-0C80-4EFF-BD85-60EFB4AF0E24}" srcOrd="0" destOrd="0" presId="urn:microsoft.com/office/officeart/2005/8/layout/bProcess4"/>
    <dgm:cxn modelId="{9EA17BF4-9699-4E09-97E1-17BA6E48CBF9}" type="presOf" srcId="{2DED8BE6-BB8E-4348-9C1A-521C41C7B396}" destId="{EBC84309-78C8-4BD7-8C50-334A16306FE7}" srcOrd="0" destOrd="0" presId="urn:microsoft.com/office/officeart/2005/8/layout/bProcess4"/>
    <dgm:cxn modelId="{65FA85FD-8C13-443F-9917-0B4E200D9588}" type="presOf" srcId="{2DD2892F-C0CF-4910-B7BC-693B14AF3594}" destId="{FAC68E21-90AB-4A37-AC75-C77B42BD29B7}" srcOrd="0" destOrd="0" presId="urn:microsoft.com/office/officeart/2005/8/layout/bProcess4"/>
    <dgm:cxn modelId="{78381AFE-FACE-46F7-B2D4-C2EE47AF2CB2}" type="presOf" srcId="{12FE7E26-120D-4A29-BD1B-B6E301D0B88A}" destId="{653C0707-C728-462A-9C0F-79088D544E7D}" srcOrd="0" destOrd="0" presId="urn:microsoft.com/office/officeart/2005/8/layout/bProcess4"/>
    <dgm:cxn modelId="{A920CCFE-2731-43F7-9C4F-FEE6E49DB236}" type="presOf" srcId="{31AD1F26-E47A-4E75-BE13-747950497DE4}" destId="{D39062AD-1311-4277-AF2A-6EB20C791F87}" srcOrd="0" destOrd="0" presId="urn:microsoft.com/office/officeart/2005/8/layout/bProcess4"/>
    <dgm:cxn modelId="{229ED01F-397C-40C9-93E8-36AD30568E30}" type="presParOf" srcId="{FAC68E21-90AB-4A37-AC75-C77B42BD29B7}" destId="{9EDECAF6-3B0F-4278-A8DF-745B6A291367}" srcOrd="0" destOrd="0" presId="urn:microsoft.com/office/officeart/2005/8/layout/bProcess4"/>
    <dgm:cxn modelId="{95BBE3D2-5027-441E-B4C8-CD48218DE19B}" type="presParOf" srcId="{9EDECAF6-3B0F-4278-A8DF-745B6A291367}" destId="{137EBE6A-DA74-406D-9A13-567960A02986}" srcOrd="0" destOrd="0" presId="urn:microsoft.com/office/officeart/2005/8/layout/bProcess4"/>
    <dgm:cxn modelId="{868D6BE5-375E-4F85-811A-A5E408BC2DF0}" type="presParOf" srcId="{9EDECAF6-3B0F-4278-A8DF-745B6A291367}" destId="{62CBAF06-6EB0-4A34-9154-1C00830D876A}" srcOrd="1" destOrd="0" presId="urn:microsoft.com/office/officeart/2005/8/layout/bProcess4"/>
    <dgm:cxn modelId="{58B6D948-AC44-4631-9585-B860C0F6F7AA}" type="presParOf" srcId="{FAC68E21-90AB-4A37-AC75-C77B42BD29B7}" destId="{2DFCA483-0C80-4EFF-BD85-60EFB4AF0E24}" srcOrd="1" destOrd="0" presId="urn:microsoft.com/office/officeart/2005/8/layout/bProcess4"/>
    <dgm:cxn modelId="{5291E863-4F79-4BD6-B6CE-BB5F9A963C36}" type="presParOf" srcId="{FAC68E21-90AB-4A37-AC75-C77B42BD29B7}" destId="{AA913E0D-358C-44BB-966A-4713AE93D87C}" srcOrd="2" destOrd="0" presId="urn:microsoft.com/office/officeart/2005/8/layout/bProcess4"/>
    <dgm:cxn modelId="{F0980474-B490-47BB-8201-2DBC16AC6162}" type="presParOf" srcId="{AA913E0D-358C-44BB-966A-4713AE93D87C}" destId="{D0690F44-195A-4E0D-978F-6B6FBFB8313F}" srcOrd="0" destOrd="0" presId="urn:microsoft.com/office/officeart/2005/8/layout/bProcess4"/>
    <dgm:cxn modelId="{2E83D3DC-7AA0-4518-B8BB-716EA6E7F9F1}" type="presParOf" srcId="{AA913E0D-358C-44BB-966A-4713AE93D87C}" destId="{2399F32E-6786-4624-A24E-4493A547599D}" srcOrd="1" destOrd="0" presId="urn:microsoft.com/office/officeart/2005/8/layout/bProcess4"/>
    <dgm:cxn modelId="{77F13503-E3DC-4DD1-8656-43689EC9C38B}" type="presParOf" srcId="{FAC68E21-90AB-4A37-AC75-C77B42BD29B7}" destId="{74478D35-DBD3-42AF-809C-1325F2549255}" srcOrd="3" destOrd="0" presId="urn:microsoft.com/office/officeart/2005/8/layout/bProcess4"/>
    <dgm:cxn modelId="{981C9178-A5DE-4DA1-A3B1-E5CB6BF22C06}" type="presParOf" srcId="{FAC68E21-90AB-4A37-AC75-C77B42BD29B7}" destId="{777AE380-B460-4CBC-9B4A-2A8257863F91}" srcOrd="4" destOrd="0" presId="urn:microsoft.com/office/officeart/2005/8/layout/bProcess4"/>
    <dgm:cxn modelId="{E786B0DC-BC97-4117-861B-A236E1FE22F3}" type="presParOf" srcId="{777AE380-B460-4CBC-9B4A-2A8257863F91}" destId="{38FA3ACD-DD4E-4228-9DBA-7405E3A18DDF}" srcOrd="0" destOrd="0" presId="urn:microsoft.com/office/officeart/2005/8/layout/bProcess4"/>
    <dgm:cxn modelId="{8946764F-BAC1-4393-BBCC-695C08A852C9}" type="presParOf" srcId="{777AE380-B460-4CBC-9B4A-2A8257863F91}" destId="{EBC84309-78C8-4BD7-8C50-334A16306FE7}" srcOrd="1" destOrd="0" presId="urn:microsoft.com/office/officeart/2005/8/layout/bProcess4"/>
    <dgm:cxn modelId="{55E4F6EC-97D3-4164-982A-1F3193FA2EFB}" type="presParOf" srcId="{FAC68E21-90AB-4A37-AC75-C77B42BD29B7}" destId="{653C0707-C728-462A-9C0F-79088D544E7D}" srcOrd="5" destOrd="0" presId="urn:microsoft.com/office/officeart/2005/8/layout/bProcess4"/>
    <dgm:cxn modelId="{9EAF0EA4-B173-438F-913D-C44E769EE2E6}" type="presParOf" srcId="{FAC68E21-90AB-4A37-AC75-C77B42BD29B7}" destId="{1155480A-92FA-483F-BE77-58FA4FF0176F}" srcOrd="6" destOrd="0" presId="urn:microsoft.com/office/officeart/2005/8/layout/bProcess4"/>
    <dgm:cxn modelId="{715487A2-D9E3-43E6-A991-58A5A9FD90E4}" type="presParOf" srcId="{1155480A-92FA-483F-BE77-58FA4FF0176F}" destId="{8BBD918C-EAD8-41BD-AA4F-728FF67E35B4}" srcOrd="0" destOrd="0" presId="urn:microsoft.com/office/officeart/2005/8/layout/bProcess4"/>
    <dgm:cxn modelId="{FF3BCC12-E1EF-41B9-ABA5-BD85313238B5}" type="presParOf" srcId="{1155480A-92FA-483F-BE77-58FA4FF0176F}" destId="{E31ECF94-8E76-4C7D-841D-D2845AD5D6FC}" srcOrd="1" destOrd="0" presId="urn:microsoft.com/office/officeart/2005/8/layout/bProcess4"/>
    <dgm:cxn modelId="{8BA221A1-5D97-4EB6-9094-EB2F7B369030}" type="presParOf" srcId="{FAC68E21-90AB-4A37-AC75-C77B42BD29B7}" destId="{AC63EFCD-D7E7-4D34-9D44-E27A2E8665CF}" srcOrd="7" destOrd="0" presId="urn:microsoft.com/office/officeart/2005/8/layout/bProcess4"/>
    <dgm:cxn modelId="{B83D300B-2629-4803-9EBE-A026AF8AC024}" type="presParOf" srcId="{FAC68E21-90AB-4A37-AC75-C77B42BD29B7}" destId="{A2B78EA5-4E72-431C-B129-BF6ED6777025}" srcOrd="8" destOrd="0" presId="urn:microsoft.com/office/officeart/2005/8/layout/bProcess4"/>
    <dgm:cxn modelId="{898689A7-EC76-4D6F-B13B-EA45D68F3E20}" type="presParOf" srcId="{A2B78EA5-4E72-431C-B129-BF6ED6777025}" destId="{B2F546A4-667E-4EF6-9956-AECEEE722914}" srcOrd="0" destOrd="0" presId="urn:microsoft.com/office/officeart/2005/8/layout/bProcess4"/>
    <dgm:cxn modelId="{A6429BC1-D739-4D77-AEE3-9208FE1662E1}" type="presParOf" srcId="{A2B78EA5-4E72-431C-B129-BF6ED6777025}" destId="{2D552DA8-44E7-4ED2-A391-95A6BC8D4FD9}" srcOrd="1" destOrd="0" presId="urn:microsoft.com/office/officeart/2005/8/layout/bProcess4"/>
    <dgm:cxn modelId="{D4896044-D879-4643-85C7-1974C610541B}" type="presParOf" srcId="{FAC68E21-90AB-4A37-AC75-C77B42BD29B7}" destId="{94889750-4250-4728-AB2C-58851961ED75}" srcOrd="9" destOrd="0" presId="urn:microsoft.com/office/officeart/2005/8/layout/bProcess4"/>
    <dgm:cxn modelId="{477639E5-7708-4DF8-9093-1FEC30B84037}" type="presParOf" srcId="{FAC68E21-90AB-4A37-AC75-C77B42BD29B7}" destId="{29DF5C85-4E0F-469F-A27D-84E6DDB29402}" srcOrd="10" destOrd="0" presId="urn:microsoft.com/office/officeart/2005/8/layout/bProcess4"/>
    <dgm:cxn modelId="{3493940A-2A01-4A70-8DC0-4B8037B70908}" type="presParOf" srcId="{29DF5C85-4E0F-469F-A27D-84E6DDB29402}" destId="{22436BB8-7BDC-43A2-B10A-4CAA72B56EDB}" srcOrd="0" destOrd="0" presId="urn:microsoft.com/office/officeart/2005/8/layout/bProcess4"/>
    <dgm:cxn modelId="{49101BD8-A1B8-48F5-9325-CF862F940A56}" type="presParOf" srcId="{29DF5C85-4E0F-469F-A27D-84E6DDB29402}" destId="{3A91BC9A-91EA-4B0C-9830-AD8621ED9845}" srcOrd="1" destOrd="0" presId="urn:microsoft.com/office/officeart/2005/8/layout/bProcess4"/>
    <dgm:cxn modelId="{0C8F5435-31A4-4AA5-88CC-A2AAF8D2BE49}" type="presParOf" srcId="{FAC68E21-90AB-4A37-AC75-C77B42BD29B7}" destId="{A01E1E2D-1219-4159-8B43-C059C0EFB7D5}" srcOrd="11" destOrd="0" presId="urn:microsoft.com/office/officeart/2005/8/layout/bProcess4"/>
    <dgm:cxn modelId="{41D2FA9E-999E-4506-BCD9-578DDD940BC7}" type="presParOf" srcId="{FAC68E21-90AB-4A37-AC75-C77B42BD29B7}" destId="{6C724B47-7E43-4D33-8997-7C1F919EE848}" srcOrd="12" destOrd="0" presId="urn:microsoft.com/office/officeart/2005/8/layout/bProcess4"/>
    <dgm:cxn modelId="{9A1C2560-B638-4549-B8B5-89413654BC7F}" type="presParOf" srcId="{6C724B47-7E43-4D33-8997-7C1F919EE848}" destId="{88C00453-40EA-44D1-B16F-2EF9B68F033D}" srcOrd="0" destOrd="0" presId="urn:microsoft.com/office/officeart/2005/8/layout/bProcess4"/>
    <dgm:cxn modelId="{C2883BB7-52E9-4F0D-8055-295BBAC6074B}" type="presParOf" srcId="{6C724B47-7E43-4D33-8997-7C1F919EE848}" destId="{779B481F-5BDF-496C-8B4E-2646981F1CEA}" srcOrd="1" destOrd="0" presId="urn:microsoft.com/office/officeart/2005/8/layout/bProcess4"/>
    <dgm:cxn modelId="{D4413536-2A01-444C-ADD8-EDB64BF10022}" type="presParOf" srcId="{FAC68E21-90AB-4A37-AC75-C77B42BD29B7}" destId="{D39062AD-1311-4277-AF2A-6EB20C791F87}" srcOrd="13" destOrd="0" presId="urn:microsoft.com/office/officeart/2005/8/layout/bProcess4"/>
    <dgm:cxn modelId="{B665234E-5219-40EF-AC9C-E28BFD777F6C}" type="presParOf" srcId="{FAC68E21-90AB-4A37-AC75-C77B42BD29B7}" destId="{ABDBAE4C-7117-4428-A0E8-761EF462C472}" srcOrd="14" destOrd="0" presId="urn:microsoft.com/office/officeart/2005/8/layout/bProcess4"/>
    <dgm:cxn modelId="{F7738516-FCE5-4E67-BD99-071DD81BB93A}" type="presParOf" srcId="{ABDBAE4C-7117-4428-A0E8-761EF462C472}" destId="{58F2A995-CFCF-43D2-84D5-93FFE47F6DD3}" srcOrd="0" destOrd="0" presId="urn:microsoft.com/office/officeart/2005/8/layout/bProcess4"/>
    <dgm:cxn modelId="{EBA2EA1D-9234-46AA-93AD-5F6E87FE4611}" type="presParOf" srcId="{ABDBAE4C-7117-4428-A0E8-761EF462C472}" destId="{EE8B3478-CB79-4137-AB7C-6910DA7626C8}" srcOrd="1" destOrd="0" presId="urn:microsoft.com/office/officeart/2005/8/layout/bProcess4"/>
    <dgm:cxn modelId="{1DA0714D-CFEF-40AB-8B24-EBFCB650F7DC}" type="presParOf" srcId="{FAC68E21-90AB-4A37-AC75-C77B42BD29B7}" destId="{936D9708-EE5B-44BB-B91D-A400661169F2}" srcOrd="15" destOrd="0" presId="urn:microsoft.com/office/officeart/2005/8/layout/bProcess4"/>
    <dgm:cxn modelId="{31118E43-C502-4A41-BFCC-2D2E8AF188E4}" type="presParOf" srcId="{FAC68E21-90AB-4A37-AC75-C77B42BD29B7}" destId="{E83F21A5-B071-4176-9FE7-1D64884655BA}" srcOrd="16" destOrd="0" presId="urn:microsoft.com/office/officeart/2005/8/layout/bProcess4"/>
    <dgm:cxn modelId="{6375D274-DBF2-4623-983E-84FF7A7948C4}" type="presParOf" srcId="{E83F21A5-B071-4176-9FE7-1D64884655BA}" destId="{6F234BFD-5A78-43F2-9560-1AFD9C5BA8F9}" srcOrd="0" destOrd="0" presId="urn:microsoft.com/office/officeart/2005/8/layout/bProcess4"/>
    <dgm:cxn modelId="{B47018D2-6BA3-42ED-890D-F6BAD3CEB397}" type="presParOf" srcId="{E83F21A5-B071-4176-9FE7-1D64884655BA}" destId="{BF010448-D5CA-4BAC-BE27-68150A711F99}" srcOrd="1" destOrd="0" presId="urn:microsoft.com/office/officeart/2005/8/layout/bProcess4"/>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11ED8-0913-4026-B6B4-1C63D29B9F8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80D11307-BFAD-42DF-9047-50FD0B0F4FB6}">
      <dgm:prSet phldrT="[文本]" custT="1"/>
      <dgm:spPr/>
      <dgm:t>
        <a:bodyPr/>
        <a:lstStyle/>
        <a:p>
          <a:r>
            <a:rPr lang="zh-CN" altLang="en-US" sz="2400" dirty="0">
              <a:latin typeface="+mn-lt"/>
              <a:ea typeface="+mn-ea"/>
              <a:cs typeface="+mn-ea"/>
              <a:sym typeface="+mn-lt"/>
            </a:rPr>
            <a:t>科研支撑平台</a:t>
          </a:r>
        </a:p>
      </dgm:t>
    </dgm:pt>
    <dgm:pt modelId="{A7C4A943-C8DA-47BB-886D-D5DAC1F765B0}" type="parTrans" cxnId="{D5A60215-6CFB-4893-9F8C-E078DEBD51F5}">
      <dgm:prSet/>
      <dgm:spPr/>
      <dgm:t>
        <a:bodyPr/>
        <a:lstStyle/>
        <a:p>
          <a:endParaRPr lang="zh-CN" altLang="en-US">
            <a:latin typeface="+mn-ea"/>
            <a:ea typeface="+mn-ea"/>
          </a:endParaRPr>
        </a:p>
      </dgm:t>
    </dgm:pt>
    <dgm:pt modelId="{7C2A6DEF-F33D-44CC-ABF7-1E1D602D932D}" type="sibTrans" cxnId="{D5A60215-6CFB-4893-9F8C-E078DEBD51F5}">
      <dgm:prSet/>
      <dgm:spPr/>
      <dgm:t>
        <a:bodyPr/>
        <a:lstStyle/>
        <a:p>
          <a:endParaRPr lang="zh-CN" altLang="en-US">
            <a:latin typeface="+mn-ea"/>
            <a:ea typeface="+mn-ea"/>
          </a:endParaRPr>
        </a:p>
      </dgm:t>
    </dgm:pt>
    <dgm:pt modelId="{E53C55C9-AD49-4760-8707-349D440839E3}">
      <dgm:prSet phldrT="[文本]" custT="1"/>
      <dgm:spPr/>
      <dgm:t>
        <a:bodyPr/>
        <a:lstStyle/>
        <a:p>
          <a:r>
            <a:rPr lang="zh-CN" altLang="en-US" sz="1800" dirty="0">
              <a:latin typeface="+mn-lt"/>
              <a:ea typeface="+mn-ea"/>
              <a:cs typeface="+mn-ea"/>
              <a:sym typeface="+mn-lt"/>
            </a:rPr>
            <a:t>中国科学院国家重点实验室</a:t>
          </a:r>
        </a:p>
      </dgm:t>
    </dgm:pt>
    <dgm:pt modelId="{08DB3E87-65D9-4691-9CA6-7EF87DA6CB83}" type="parTrans" cxnId="{D6C1D0C1-8E7C-408F-A34A-09559D0A8DB1}">
      <dgm:prSet/>
      <dgm:spPr/>
      <dgm:t>
        <a:bodyPr/>
        <a:lstStyle/>
        <a:p>
          <a:endParaRPr lang="zh-CN" altLang="en-US">
            <a:latin typeface="+mn-ea"/>
            <a:ea typeface="+mn-ea"/>
          </a:endParaRPr>
        </a:p>
      </dgm:t>
    </dgm:pt>
    <dgm:pt modelId="{BAC262D5-E707-40A9-8327-94E8E3580E50}" type="sibTrans" cxnId="{D6C1D0C1-8E7C-408F-A34A-09559D0A8DB1}">
      <dgm:prSet/>
      <dgm:spPr/>
      <dgm:t>
        <a:bodyPr/>
        <a:lstStyle/>
        <a:p>
          <a:endParaRPr lang="zh-CN" altLang="en-US">
            <a:latin typeface="+mn-ea"/>
            <a:ea typeface="+mn-ea"/>
          </a:endParaRPr>
        </a:p>
      </dgm:t>
    </dgm:pt>
    <dgm:pt modelId="{48487E2C-358E-4651-BD6A-03FF277B16AB}">
      <dgm:prSet phldrT="[文本]" custT="1"/>
      <dgm:spPr/>
      <dgm:t>
        <a:bodyPr/>
        <a:lstStyle/>
        <a:p>
          <a:r>
            <a:rPr lang="zh-CN" altLang="en-US" sz="1800" dirty="0">
              <a:latin typeface="+mn-lt"/>
              <a:ea typeface="+mn-ea"/>
              <a:cs typeface="+mn-ea"/>
              <a:sym typeface="+mn-lt"/>
            </a:rPr>
            <a:t>中国科学院国家重点实验室</a:t>
          </a:r>
        </a:p>
      </dgm:t>
    </dgm:pt>
    <dgm:pt modelId="{BBF2905D-F264-4B11-9E12-443935E5EBF6}" type="parTrans" cxnId="{1CCF7852-426C-4F4C-81C4-AE6D125C69D6}">
      <dgm:prSet/>
      <dgm:spPr/>
      <dgm:t>
        <a:bodyPr/>
        <a:lstStyle/>
        <a:p>
          <a:endParaRPr lang="zh-CN" altLang="en-US">
            <a:latin typeface="+mn-ea"/>
            <a:ea typeface="+mn-ea"/>
          </a:endParaRPr>
        </a:p>
      </dgm:t>
    </dgm:pt>
    <dgm:pt modelId="{FBD03288-274D-4CA7-8BEE-2F7EC9DCEE28}" type="sibTrans" cxnId="{1CCF7852-426C-4F4C-81C4-AE6D125C69D6}">
      <dgm:prSet/>
      <dgm:spPr/>
      <dgm:t>
        <a:bodyPr/>
        <a:lstStyle/>
        <a:p>
          <a:endParaRPr lang="zh-CN" altLang="en-US">
            <a:latin typeface="+mn-ea"/>
            <a:ea typeface="+mn-ea"/>
          </a:endParaRPr>
        </a:p>
      </dgm:t>
    </dgm:pt>
    <dgm:pt modelId="{598B8EE3-68C9-4922-A574-FCC1560826B0}">
      <dgm:prSet phldrT="[文本]" custT="1"/>
      <dgm:spPr/>
      <dgm:t>
        <a:bodyPr/>
        <a:lstStyle/>
        <a:p>
          <a:r>
            <a:rPr lang="zh-CN" altLang="en-US" sz="1800" dirty="0">
              <a:latin typeface="+mn-lt"/>
              <a:ea typeface="+mn-ea"/>
              <a:cs typeface="+mn-ea"/>
              <a:sym typeface="+mn-lt"/>
            </a:rPr>
            <a:t>联合重点实验室</a:t>
          </a:r>
        </a:p>
      </dgm:t>
    </dgm:pt>
    <dgm:pt modelId="{DFF9792A-79D5-4030-9753-89358AF03428}" type="parTrans" cxnId="{4A2E7515-285B-470F-A632-635F3049EB64}">
      <dgm:prSet/>
      <dgm:spPr/>
      <dgm:t>
        <a:bodyPr/>
        <a:lstStyle/>
        <a:p>
          <a:endParaRPr lang="zh-CN" altLang="en-US">
            <a:latin typeface="+mn-ea"/>
            <a:ea typeface="+mn-ea"/>
          </a:endParaRPr>
        </a:p>
      </dgm:t>
    </dgm:pt>
    <dgm:pt modelId="{2F90228F-66FF-4F64-A3CB-12DAEB97CC42}" type="sibTrans" cxnId="{4A2E7515-285B-470F-A632-635F3049EB64}">
      <dgm:prSet/>
      <dgm:spPr/>
      <dgm:t>
        <a:bodyPr/>
        <a:lstStyle/>
        <a:p>
          <a:endParaRPr lang="zh-CN" altLang="en-US">
            <a:latin typeface="+mn-ea"/>
            <a:ea typeface="+mn-ea"/>
          </a:endParaRPr>
        </a:p>
      </dgm:t>
    </dgm:pt>
    <dgm:pt modelId="{75A9D2B9-1389-4693-986D-886805E8DFD2}">
      <dgm:prSet phldrT="[文本]" custT="1"/>
      <dgm:spPr>
        <a:solidFill>
          <a:schemeClr val="accent3"/>
        </a:solidFill>
      </dgm:spPr>
      <dgm:t>
        <a:bodyPr/>
        <a:lstStyle/>
        <a:p>
          <a:r>
            <a:rPr lang="zh-CN" altLang="en-US" sz="1800" dirty="0">
              <a:latin typeface="+mn-lt"/>
              <a:ea typeface="+mn-ea"/>
              <a:cs typeface="+mn-ea"/>
              <a:sym typeface="+mn-lt"/>
            </a:rPr>
            <a:t>中国科学院工程研究中心</a:t>
          </a:r>
        </a:p>
      </dgm:t>
    </dgm:pt>
    <dgm:pt modelId="{DB66702C-2404-498E-85F6-5612D354B966}" type="parTrans" cxnId="{301178F0-F21A-428E-8E7E-8C9504297247}">
      <dgm:prSet/>
      <dgm:spPr/>
      <dgm:t>
        <a:bodyPr/>
        <a:lstStyle/>
        <a:p>
          <a:endParaRPr lang="zh-CN" altLang="en-US">
            <a:latin typeface="+mn-ea"/>
            <a:ea typeface="+mn-ea"/>
          </a:endParaRPr>
        </a:p>
      </dgm:t>
    </dgm:pt>
    <dgm:pt modelId="{FB1E6A18-DDA2-4D81-AAA4-08FB56215F5D}" type="sibTrans" cxnId="{301178F0-F21A-428E-8E7E-8C9504297247}">
      <dgm:prSet/>
      <dgm:spPr/>
      <dgm:t>
        <a:bodyPr/>
        <a:lstStyle/>
        <a:p>
          <a:endParaRPr lang="zh-CN" altLang="en-US">
            <a:latin typeface="+mn-ea"/>
            <a:ea typeface="+mn-ea"/>
          </a:endParaRPr>
        </a:p>
      </dgm:t>
    </dgm:pt>
    <dgm:pt modelId="{F0B1A319-B4DD-4DBD-AD7B-6E9949B6360C}">
      <dgm:prSet phldrT="[文本]" custT="1"/>
      <dgm:spPr/>
      <dgm:t>
        <a:bodyPr/>
        <a:lstStyle/>
        <a:p>
          <a:r>
            <a:rPr lang="zh-CN" altLang="en-US" sz="1800" dirty="0">
              <a:latin typeface="+mn-lt"/>
              <a:ea typeface="+mn-ea"/>
              <a:cs typeface="+mn-ea"/>
              <a:sym typeface="+mn-lt"/>
            </a:rPr>
            <a:t>联合重点实验室</a:t>
          </a:r>
        </a:p>
      </dgm:t>
    </dgm:pt>
    <dgm:pt modelId="{94630BA8-4C45-48E5-B76D-83E5E8A7DBCA}" type="parTrans" cxnId="{9D6BA8F9-1DB0-4B09-8DB9-B71C20CF8F09}">
      <dgm:prSet/>
      <dgm:spPr/>
      <dgm:t>
        <a:bodyPr/>
        <a:lstStyle/>
        <a:p>
          <a:endParaRPr lang="zh-CN" altLang="en-US">
            <a:latin typeface="+mn-ea"/>
            <a:ea typeface="+mn-ea"/>
          </a:endParaRPr>
        </a:p>
      </dgm:t>
    </dgm:pt>
    <dgm:pt modelId="{DC16A533-4F86-4C07-AA12-E76334131437}" type="sibTrans" cxnId="{9D6BA8F9-1DB0-4B09-8DB9-B71C20CF8F09}">
      <dgm:prSet/>
      <dgm:spPr/>
      <dgm:t>
        <a:bodyPr/>
        <a:lstStyle/>
        <a:p>
          <a:endParaRPr lang="zh-CN" altLang="en-US">
            <a:latin typeface="+mn-ea"/>
            <a:ea typeface="+mn-ea"/>
          </a:endParaRPr>
        </a:p>
      </dgm:t>
    </dgm:pt>
    <dgm:pt modelId="{72DA1EF4-A1DA-4034-BC89-15488C969BE9}">
      <dgm:prSet phldrT="[文本]" custT="1"/>
      <dgm:spPr/>
      <dgm:t>
        <a:bodyPr/>
        <a:lstStyle/>
        <a:p>
          <a:r>
            <a:rPr lang="zh-CN" altLang="en-US" sz="1800" dirty="0">
              <a:latin typeface="+mn-lt"/>
              <a:ea typeface="+mn-ea"/>
              <a:cs typeface="+mn-ea"/>
              <a:sym typeface="+mn-lt"/>
            </a:rPr>
            <a:t>中国科学院工程研究中心</a:t>
          </a:r>
        </a:p>
      </dgm:t>
    </dgm:pt>
    <dgm:pt modelId="{176F25D1-87FF-43DB-8611-E83BCA6FE611}" type="parTrans" cxnId="{7F462C90-FD1F-482D-97F4-5633BAB63536}">
      <dgm:prSet/>
      <dgm:spPr/>
      <dgm:t>
        <a:bodyPr/>
        <a:lstStyle/>
        <a:p>
          <a:endParaRPr lang="zh-CN" altLang="en-US">
            <a:latin typeface="+mn-ea"/>
            <a:ea typeface="+mn-ea"/>
          </a:endParaRPr>
        </a:p>
      </dgm:t>
    </dgm:pt>
    <dgm:pt modelId="{BCFD3794-7A4B-4E86-BADF-1352DFDF9C5B}" type="sibTrans" cxnId="{7F462C90-FD1F-482D-97F4-5633BAB63536}">
      <dgm:prSet/>
      <dgm:spPr/>
      <dgm:t>
        <a:bodyPr/>
        <a:lstStyle/>
        <a:p>
          <a:endParaRPr lang="zh-CN" altLang="en-US">
            <a:latin typeface="+mn-ea"/>
            <a:ea typeface="+mn-ea"/>
          </a:endParaRPr>
        </a:p>
      </dgm:t>
    </dgm:pt>
    <dgm:pt modelId="{BB6BB7FA-7841-4742-8760-92B84422FA5D}">
      <dgm:prSet phldrT="[文本]" custT="1"/>
      <dgm:spPr/>
      <dgm:t>
        <a:bodyPr/>
        <a:lstStyle/>
        <a:p>
          <a:r>
            <a:rPr lang="zh-CN" altLang="en-US" sz="1800" dirty="0">
              <a:latin typeface="+mn-lt"/>
              <a:ea typeface="+mn-ea"/>
              <a:cs typeface="+mn-ea"/>
              <a:sym typeface="+mn-lt"/>
            </a:rPr>
            <a:t>中国科学院国家重点实验室</a:t>
          </a:r>
        </a:p>
      </dgm:t>
    </dgm:pt>
    <dgm:pt modelId="{79490FE7-67AF-4547-9B32-638592A89F2C}" type="parTrans" cxnId="{C185D59B-8DBA-4864-9D3A-12A66330678D}">
      <dgm:prSet/>
      <dgm:spPr/>
      <dgm:t>
        <a:bodyPr/>
        <a:lstStyle/>
        <a:p>
          <a:endParaRPr lang="zh-CN" altLang="en-US">
            <a:latin typeface="+mn-ea"/>
            <a:ea typeface="+mn-ea"/>
          </a:endParaRPr>
        </a:p>
      </dgm:t>
    </dgm:pt>
    <dgm:pt modelId="{99A7114A-4EFF-41DD-80DD-4E9492D8087D}" type="sibTrans" cxnId="{C185D59B-8DBA-4864-9D3A-12A66330678D}">
      <dgm:prSet/>
      <dgm:spPr/>
      <dgm:t>
        <a:bodyPr/>
        <a:lstStyle/>
        <a:p>
          <a:endParaRPr lang="zh-CN" altLang="en-US">
            <a:latin typeface="+mn-ea"/>
            <a:ea typeface="+mn-ea"/>
          </a:endParaRPr>
        </a:p>
      </dgm:t>
    </dgm:pt>
    <dgm:pt modelId="{5AEDCE91-5A00-4163-9C7C-9F6FEBEA5115}">
      <dgm:prSet phldrT="[文本]" custT="1"/>
      <dgm:spPr/>
      <dgm:t>
        <a:bodyPr/>
        <a:lstStyle/>
        <a:p>
          <a:r>
            <a:rPr lang="zh-CN" altLang="en-US" sz="1800" dirty="0">
              <a:latin typeface="+mn-lt"/>
              <a:ea typeface="+mn-ea"/>
              <a:cs typeface="+mn-ea"/>
              <a:sym typeface="+mn-lt"/>
            </a:rPr>
            <a:t>联合重点实验室</a:t>
          </a:r>
        </a:p>
      </dgm:t>
    </dgm:pt>
    <dgm:pt modelId="{3499E5E1-3E6E-4A3F-80D8-66BE3A2F6198}" type="parTrans" cxnId="{5524CEA8-D9B7-4526-BCE9-2BDEE394CCC3}">
      <dgm:prSet/>
      <dgm:spPr/>
      <dgm:t>
        <a:bodyPr/>
        <a:lstStyle/>
        <a:p>
          <a:endParaRPr lang="zh-CN" altLang="en-US">
            <a:latin typeface="+mn-ea"/>
            <a:ea typeface="+mn-ea"/>
          </a:endParaRPr>
        </a:p>
      </dgm:t>
    </dgm:pt>
    <dgm:pt modelId="{2D9F2516-2935-4DD4-976B-F731D60AD1C8}" type="sibTrans" cxnId="{5524CEA8-D9B7-4526-BCE9-2BDEE394CCC3}">
      <dgm:prSet/>
      <dgm:spPr/>
      <dgm:t>
        <a:bodyPr/>
        <a:lstStyle/>
        <a:p>
          <a:endParaRPr lang="zh-CN" altLang="en-US">
            <a:latin typeface="+mn-ea"/>
            <a:ea typeface="+mn-ea"/>
          </a:endParaRPr>
        </a:p>
      </dgm:t>
    </dgm:pt>
    <dgm:pt modelId="{287A99CC-1F72-4AC0-AE23-72D1135795FA}" type="pres">
      <dgm:prSet presAssocID="{11011ED8-0913-4026-B6B4-1C63D29B9F8D}" presName="hierChild1" presStyleCnt="0">
        <dgm:presLayoutVars>
          <dgm:chPref val="1"/>
          <dgm:dir/>
          <dgm:animOne val="branch"/>
          <dgm:animLvl val="lvl"/>
          <dgm:resizeHandles/>
        </dgm:presLayoutVars>
      </dgm:prSet>
      <dgm:spPr/>
    </dgm:pt>
    <dgm:pt modelId="{D9E820CD-AA7F-484B-BEE7-FFC8F381C8AC}" type="pres">
      <dgm:prSet presAssocID="{80D11307-BFAD-42DF-9047-50FD0B0F4FB6}" presName="hierRoot1" presStyleCnt="0"/>
      <dgm:spPr/>
    </dgm:pt>
    <dgm:pt modelId="{EA55C34B-5D87-4737-A03A-ECD719C39B6C}" type="pres">
      <dgm:prSet presAssocID="{80D11307-BFAD-42DF-9047-50FD0B0F4FB6}" presName="composite" presStyleCnt="0"/>
      <dgm:spPr/>
    </dgm:pt>
    <dgm:pt modelId="{1DC17A73-129E-4270-B606-7E6E1A29E5E5}" type="pres">
      <dgm:prSet presAssocID="{80D11307-BFAD-42DF-9047-50FD0B0F4FB6}" presName="background" presStyleLbl="node0" presStyleIdx="0" presStyleCnt="1"/>
      <dgm:spPr/>
    </dgm:pt>
    <dgm:pt modelId="{CA70E268-03D8-4C1C-9EF3-75D591E6B0AD}" type="pres">
      <dgm:prSet presAssocID="{80D11307-BFAD-42DF-9047-50FD0B0F4FB6}" presName="text" presStyleLbl="fgAcc0" presStyleIdx="0" presStyleCnt="1" custScaleX="223380" custLinFactNeighborY="-24791">
        <dgm:presLayoutVars>
          <dgm:chPref val="3"/>
        </dgm:presLayoutVars>
      </dgm:prSet>
      <dgm:spPr/>
    </dgm:pt>
    <dgm:pt modelId="{D62FE72F-F8A8-42DB-B572-C476C16D457E}" type="pres">
      <dgm:prSet presAssocID="{80D11307-BFAD-42DF-9047-50FD0B0F4FB6}" presName="hierChild2" presStyleCnt="0"/>
      <dgm:spPr/>
    </dgm:pt>
    <dgm:pt modelId="{0699E85A-7CCF-4978-8B29-72DB825BDD30}" type="pres">
      <dgm:prSet presAssocID="{08DB3E87-65D9-4691-9CA6-7EF87DA6CB83}" presName="Name10" presStyleLbl="parChTrans1D2" presStyleIdx="0" presStyleCnt="8"/>
      <dgm:spPr/>
    </dgm:pt>
    <dgm:pt modelId="{88CDB0BD-7BCB-4B85-A4C2-A958528DE3FD}" type="pres">
      <dgm:prSet presAssocID="{E53C55C9-AD49-4760-8707-349D440839E3}" presName="hierRoot2" presStyleCnt="0"/>
      <dgm:spPr/>
    </dgm:pt>
    <dgm:pt modelId="{BE85E67F-9015-423D-87DF-72A5041A14A9}" type="pres">
      <dgm:prSet presAssocID="{E53C55C9-AD49-4760-8707-349D440839E3}" presName="composite2" presStyleCnt="0"/>
      <dgm:spPr/>
    </dgm:pt>
    <dgm:pt modelId="{67E79D2C-D970-42DD-995F-17ADEEBACF51}" type="pres">
      <dgm:prSet presAssocID="{E53C55C9-AD49-4760-8707-349D440839E3}" presName="background2" presStyleLbl="node2" presStyleIdx="0" presStyleCnt="8"/>
      <dgm:spPr/>
    </dgm:pt>
    <dgm:pt modelId="{87B73282-29EA-4D59-92B3-BEB4C8377363}" type="pres">
      <dgm:prSet presAssocID="{E53C55C9-AD49-4760-8707-349D440839E3}" presName="text2" presStyleLbl="fgAcc2" presStyleIdx="0" presStyleCnt="8" custScaleY="318020">
        <dgm:presLayoutVars>
          <dgm:chPref val="3"/>
        </dgm:presLayoutVars>
      </dgm:prSet>
      <dgm:spPr/>
    </dgm:pt>
    <dgm:pt modelId="{5BD069DD-A1A0-4662-ADE2-1F5C1ADA0006}" type="pres">
      <dgm:prSet presAssocID="{E53C55C9-AD49-4760-8707-349D440839E3}" presName="hierChild3" presStyleCnt="0"/>
      <dgm:spPr/>
    </dgm:pt>
    <dgm:pt modelId="{EEA3F725-186C-470A-BDFB-BD267801AB9C}" type="pres">
      <dgm:prSet presAssocID="{79490FE7-67AF-4547-9B32-638592A89F2C}" presName="Name10" presStyleLbl="parChTrans1D2" presStyleIdx="1" presStyleCnt="8"/>
      <dgm:spPr/>
    </dgm:pt>
    <dgm:pt modelId="{C4BB7F6E-CD1A-4723-B7A2-ED1633CF2D06}" type="pres">
      <dgm:prSet presAssocID="{BB6BB7FA-7841-4742-8760-92B84422FA5D}" presName="hierRoot2" presStyleCnt="0"/>
      <dgm:spPr/>
    </dgm:pt>
    <dgm:pt modelId="{E09B24E5-620A-4F5D-B834-711FFBBB4763}" type="pres">
      <dgm:prSet presAssocID="{BB6BB7FA-7841-4742-8760-92B84422FA5D}" presName="composite2" presStyleCnt="0"/>
      <dgm:spPr/>
    </dgm:pt>
    <dgm:pt modelId="{3FD0119F-C759-47BF-83B0-0C14537C1C3F}" type="pres">
      <dgm:prSet presAssocID="{BB6BB7FA-7841-4742-8760-92B84422FA5D}" presName="background2" presStyleLbl="node2" presStyleIdx="1" presStyleCnt="8"/>
      <dgm:spPr/>
    </dgm:pt>
    <dgm:pt modelId="{6C325C94-09A3-4297-837E-ED82EED0BB27}" type="pres">
      <dgm:prSet presAssocID="{BB6BB7FA-7841-4742-8760-92B84422FA5D}" presName="text2" presStyleLbl="fgAcc2" presStyleIdx="1" presStyleCnt="8" custScaleY="318020">
        <dgm:presLayoutVars>
          <dgm:chPref val="3"/>
        </dgm:presLayoutVars>
      </dgm:prSet>
      <dgm:spPr/>
    </dgm:pt>
    <dgm:pt modelId="{EF277F9E-2FDF-405A-8E2D-2781CC0C094F}" type="pres">
      <dgm:prSet presAssocID="{BB6BB7FA-7841-4742-8760-92B84422FA5D}" presName="hierChild3" presStyleCnt="0"/>
      <dgm:spPr/>
    </dgm:pt>
    <dgm:pt modelId="{E34EF646-4795-4068-BC13-A54F4D5561B6}" type="pres">
      <dgm:prSet presAssocID="{BBF2905D-F264-4B11-9E12-443935E5EBF6}" presName="Name10" presStyleLbl="parChTrans1D2" presStyleIdx="2" presStyleCnt="8"/>
      <dgm:spPr/>
    </dgm:pt>
    <dgm:pt modelId="{09C7B7D6-2436-46B3-AEB6-64425A26DB59}" type="pres">
      <dgm:prSet presAssocID="{48487E2C-358E-4651-BD6A-03FF277B16AB}" presName="hierRoot2" presStyleCnt="0"/>
      <dgm:spPr/>
    </dgm:pt>
    <dgm:pt modelId="{C5998434-A383-42A9-BBFF-179A860AA31A}" type="pres">
      <dgm:prSet presAssocID="{48487E2C-358E-4651-BD6A-03FF277B16AB}" presName="composite2" presStyleCnt="0"/>
      <dgm:spPr/>
    </dgm:pt>
    <dgm:pt modelId="{935211AC-78D7-4ACF-AB8D-41BD219E4C44}" type="pres">
      <dgm:prSet presAssocID="{48487E2C-358E-4651-BD6A-03FF277B16AB}" presName="background2" presStyleLbl="node2" presStyleIdx="2" presStyleCnt="8"/>
      <dgm:spPr/>
    </dgm:pt>
    <dgm:pt modelId="{C2FEA270-EEEC-4BC4-BB44-BB1609C5E044}" type="pres">
      <dgm:prSet presAssocID="{48487E2C-358E-4651-BD6A-03FF277B16AB}" presName="text2" presStyleLbl="fgAcc2" presStyleIdx="2" presStyleCnt="8" custScaleY="318020">
        <dgm:presLayoutVars>
          <dgm:chPref val="3"/>
        </dgm:presLayoutVars>
      </dgm:prSet>
      <dgm:spPr/>
    </dgm:pt>
    <dgm:pt modelId="{1618B285-8FE3-46D4-A4D7-052A09E43B48}" type="pres">
      <dgm:prSet presAssocID="{48487E2C-358E-4651-BD6A-03FF277B16AB}" presName="hierChild3" presStyleCnt="0"/>
      <dgm:spPr/>
    </dgm:pt>
    <dgm:pt modelId="{2665555A-6BE8-4571-8B96-D873CB3F03C5}" type="pres">
      <dgm:prSet presAssocID="{DB66702C-2404-498E-85F6-5612D354B966}" presName="Name10" presStyleLbl="parChTrans1D2" presStyleIdx="3" presStyleCnt="8"/>
      <dgm:spPr/>
    </dgm:pt>
    <dgm:pt modelId="{81BEBA3F-FC40-4842-B798-32D9BE07C77D}" type="pres">
      <dgm:prSet presAssocID="{75A9D2B9-1389-4693-986D-886805E8DFD2}" presName="hierRoot2" presStyleCnt="0"/>
      <dgm:spPr/>
    </dgm:pt>
    <dgm:pt modelId="{D25F7C24-ECF2-4A5F-B128-FBC5C15C4845}" type="pres">
      <dgm:prSet presAssocID="{75A9D2B9-1389-4693-986D-886805E8DFD2}" presName="composite2" presStyleCnt="0"/>
      <dgm:spPr/>
    </dgm:pt>
    <dgm:pt modelId="{AE2AF43B-1CAB-4D96-987C-75B0C2F93D1C}" type="pres">
      <dgm:prSet presAssocID="{75A9D2B9-1389-4693-986D-886805E8DFD2}" presName="background2" presStyleLbl="node2" presStyleIdx="3" presStyleCnt="8"/>
      <dgm:spPr/>
    </dgm:pt>
    <dgm:pt modelId="{8AAE4A32-23B7-435E-9D3A-9FE4016CCA0E}" type="pres">
      <dgm:prSet presAssocID="{75A9D2B9-1389-4693-986D-886805E8DFD2}" presName="text2" presStyleLbl="fgAcc2" presStyleIdx="3" presStyleCnt="8" custScaleY="318020">
        <dgm:presLayoutVars>
          <dgm:chPref val="3"/>
        </dgm:presLayoutVars>
      </dgm:prSet>
      <dgm:spPr/>
    </dgm:pt>
    <dgm:pt modelId="{3B09840B-A2D1-49D9-BE37-499D4758EC6D}" type="pres">
      <dgm:prSet presAssocID="{75A9D2B9-1389-4693-986D-886805E8DFD2}" presName="hierChild3" presStyleCnt="0"/>
      <dgm:spPr/>
    </dgm:pt>
    <dgm:pt modelId="{98EDB2EB-41C5-4E73-AC4E-F5A7DECA5474}" type="pres">
      <dgm:prSet presAssocID="{DFF9792A-79D5-4030-9753-89358AF03428}" presName="Name10" presStyleLbl="parChTrans1D2" presStyleIdx="4" presStyleCnt="8"/>
      <dgm:spPr/>
    </dgm:pt>
    <dgm:pt modelId="{49E23591-6758-4591-AC02-A82BE37FD9D4}" type="pres">
      <dgm:prSet presAssocID="{598B8EE3-68C9-4922-A574-FCC1560826B0}" presName="hierRoot2" presStyleCnt="0"/>
      <dgm:spPr/>
    </dgm:pt>
    <dgm:pt modelId="{7D73609B-C356-420C-9821-D24C151E93CE}" type="pres">
      <dgm:prSet presAssocID="{598B8EE3-68C9-4922-A574-FCC1560826B0}" presName="composite2" presStyleCnt="0"/>
      <dgm:spPr/>
    </dgm:pt>
    <dgm:pt modelId="{BB027C4B-5B04-4886-B8A3-1D2A3BE113C4}" type="pres">
      <dgm:prSet presAssocID="{598B8EE3-68C9-4922-A574-FCC1560826B0}" presName="background2" presStyleLbl="node2" presStyleIdx="4" presStyleCnt="8"/>
      <dgm:spPr/>
    </dgm:pt>
    <dgm:pt modelId="{EA2DA261-5C99-4142-B684-967AA38767E2}" type="pres">
      <dgm:prSet presAssocID="{598B8EE3-68C9-4922-A574-FCC1560826B0}" presName="text2" presStyleLbl="fgAcc2" presStyleIdx="4" presStyleCnt="8" custScaleY="318020">
        <dgm:presLayoutVars>
          <dgm:chPref val="3"/>
        </dgm:presLayoutVars>
      </dgm:prSet>
      <dgm:spPr/>
    </dgm:pt>
    <dgm:pt modelId="{2468D3D5-F2A7-44C5-84A7-26DE36567DEA}" type="pres">
      <dgm:prSet presAssocID="{598B8EE3-68C9-4922-A574-FCC1560826B0}" presName="hierChild3" presStyleCnt="0"/>
      <dgm:spPr/>
    </dgm:pt>
    <dgm:pt modelId="{44A72667-5800-402F-A136-6AC109DE57FB}" type="pres">
      <dgm:prSet presAssocID="{94630BA8-4C45-48E5-B76D-83E5E8A7DBCA}" presName="Name10" presStyleLbl="parChTrans1D2" presStyleIdx="5" presStyleCnt="8"/>
      <dgm:spPr/>
    </dgm:pt>
    <dgm:pt modelId="{DF094BCD-6E93-4200-82A0-94FD40DF12A1}" type="pres">
      <dgm:prSet presAssocID="{F0B1A319-B4DD-4DBD-AD7B-6E9949B6360C}" presName="hierRoot2" presStyleCnt="0"/>
      <dgm:spPr/>
    </dgm:pt>
    <dgm:pt modelId="{E2F69723-BBF8-451E-B737-C278DFDB03BC}" type="pres">
      <dgm:prSet presAssocID="{F0B1A319-B4DD-4DBD-AD7B-6E9949B6360C}" presName="composite2" presStyleCnt="0"/>
      <dgm:spPr/>
    </dgm:pt>
    <dgm:pt modelId="{34CCA7B0-CD93-4601-9380-F2EC6F0D098C}" type="pres">
      <dgm:prSet presAssocID="{F0B1A319-B4DD-4DBD-AD7B-6E9949B6360C}" presName="background2" presStyleLbl="node2" presStyleIdx="5" presStyleCnt="8"/>
      <dgm:spPr/>
    </dgm:pt>
    <dgm:pt modelId="{EF746840-9EFD-46B7-B179-98A58CB4E3A2}" type="pres">
      <dgm:prSet presAssocID="{F0B1A319-B4DD-4DBD-AD7B-6E9949B6360C}" presName="text2" presStyleLbl="fgAcc2" presStyleIdx="5" presStyleCnt="8" custScaleY="318020">
        <dgm:presLayoutVars>
          <dgm:chPref val="3"/>
        </dgm:presLayoutVars>
      </dgm:prSet>
      <dgm:spPr/>
    </dgm:pt>
    <dgm:pt modelId="{D0A72CED-BA20-4B32-9A0B-E1E5EEEF15F0}" type="pres">
      <dgm:prSet presAssocID="{F0B1A319-B4DD-4DBD-AD7B-6E9949B6360C}" presName="hierChild3" presStyleCnt="0"/>
      <dgm:spPr/>
    </dgm:pt>
    <dgm:pt modelId="{B62C6755-8CF8-41B4-A82C-48E1CF8F564B}" type="pres">
      <dgm:prSet presAssocID="{3499E5E1-3E6E-4A3F-80D8-66BE3A2F6198}" presName="Name10" presStyleLbl="parChTrans1D2" presStyleIdx="6" presStyleCnt="8"/>
      <dgm:spPr/>
    </dgm:pt>
    <dgm:pt modelId="{8DD179F0-D90E-40DC-95F8-A8C357A7AF39}" type="pres">
      <dgm:prSet presAssocID="{5AEDCE91-5A00-4163-9C7C-9F6FEBEA5115}" presName="hierRoot2" presStyleCnt="0"/>
      <dgm:spPr/>
    </dgm:pt>
    <dgm:pt modelId="{CC9C8A4F-4CD6-4D52-B743-CAA605982327}" type="pres">
      <dgm:prSet presAssocID="{5AEDCE91-5A00-4163-9C7C-9F6FEBEA5115}" presName="composite2" presStyleCnt="0"/>
      <dgm:spPr/>
    </dgm:pt>
    <dgm:pt modelId="{B1B12E0C-4779-47D7-8EB7-F4767E30E906}" type="pres">
      <dgm:prSet presAssocID="{5AEDCE91-5A00-4163-9C7C-9F6FEBEA5115}" presName="background2" presStyleLbl="node2" presStyleIdx="6" presStyleCnt="8"/>
      <dgm:spPr/>
    </dgm:pt>
    <dgm:pt modelId="{7E1304DD-F5CD-4CF8-B894-E445CC948D2F}" type="pres">
      <dgm:prSet presAssocID="{5AEDCE91-5A00-4163-9C7C-9F6FEBEA5115}" presName="text2" presStyleLbl="fgAcc2" presStyleIdx="6" presStyleCnt="8" custScaleY="318020">
        <dgm:presLayoutVars>
          <dgm:chPref val="3"/>
        </dgm:presLayoutVars>
      </dgm:prSet>
      <dgm:spPr/>
    </dgm:pt>
    <dgm:pt modelId="{FD040DE0-28DA-4AAD-A2E8-507AA2107319}" type="pres">
      <dgm:prSet presAssocID="{5AEDCE91-5A00-4163-9C7C-9F6FEBEA5115}" presName="hierChild3" presStyleCnt="0"/>
      <dgm:spPr/>
    </dgm:pt>
    <dgm:pt modelId="{3C87C304-5AFB-4215-81F2-B1E2004ECEFD}" type="pres">
      <dgm:prSet presAssocID="{176F25D1-87FF-43DB-8611-E83BCA6FE611}" presName="Name10" presStyleLbl="parChTrans1D2" presStyleIdx="7" presStyleCnt="8"/>
      <dgm:spPr/>
    </dgm:pt>
    <dgm:pt modelId="{D9F971C5-F34F-4A88-A5D3-9AB87E64FE2D}" type="pres">
      <dgm:prSet presAssocID="{72DA1EF4-A1DA-4034-BC89-15488C969BE9}" presName="hierRoot2" presStyleCnt="0"/>
      <dgm:spPr/>
    </dgm:pt>
    <dgm:pt modelId="{C9075007-8742-4EE3-9709-2534B08BD915}" type="pres">
      <dgm:prSet presAssocID="{72DA1EF4-A1DA-4034-BC89-15488C969BE9}" presName="composite2" presStyleCnt="0"/>
      <dgm:spPr/>
    </dgm:pt>
    <dgm:pt modelId="{22D5AD9C-C475-42A8-A137-5F43CAB8E5C1}" type="pres">
      <dgm:prSet presAssocID="{72DA1EF4-A1DA-4034-BC89-15488C969BE9}" presName="background2" presStyleLbl="node2" presStyleIdx="7" presStyleCnt="8"/>
      <dgm:spPr/>
    </dgm:pt>
    <dgm:pt modelId="{5E8AB475-134C-4C99-A12D-271CC9B76FBE}" type="pres">
      <dgm:prSet presAssocID="{72DA1EF4-A1DA-4034-BC89-15488C969BE9}" presName="text2" presStyleLbl="fgAcc2" presStyleIdx="7" presStyleCnt="8" custScaleY="318020">
        <dgm:presLayoutVars>
          <dgm:chPref val="3"/>
        </dgm:presLayoutVars>
      </dgm:prSet>
      <dgm:spPr/>
    </dgm:pt>
    <dgm:pt modelId="{D57DD6DB-3ADC-494E-8924-1245CBD5A4B0}" type="pres">
      <dgm:prSet presAssocID="{72DA1EF4-A1DA-4034-BC89-15488C969BE9}" presName="hierChild3" presStyleCnt="0"/>
      <dgm:spPr/>
    </dgm:pt>
  </dgm:ptLst>
  <dgm:cxnLst>
    <dgm:cxn modelId="{EAD94200-7C11-42DF-A33B-B7194211EAB0}" type="presOf" srcId="{BB6BB7FA-7841-4742-8760-92B84422FA5D}" destId="{6C325C94-09A3-4297-837E-ED82EED0BB27}" srcOrd="0" destOrd="0" presId="urn:microsoft.com/office/officeart/2005/8/layout/hierarchy1"/>
    <dgm:cxn modelId="{D5A60215-6CFB-4893-9F8C-E078DEBD51F5}" srcId="{11011ED8-0913-4026-B6B4-1C63D29B9F8D}" destId="{80D11307-BFAD-42DF-9047-50FD0B0F4FB6}" srcOrd="0" destOrd="0" parTransId="{A7C4A943-C8DA-47BB-886D-D5DAC1F765B0}" sibTransId="{7C2A6DEF-F33D-44CC-ABF7-1E1D602D932D}"/>
    <dgm:cxn modelId="{4A2E7515-285B-470F-A632-635F3049EB64}" srcId="{80D11307-BFAD-42DF-9047-50FD0B0F4FB6}" destId="{598B8EE3-68C9-4922-A574-FCC1560826B0}" srcOrd="4" destOrd="0" parTransId="{DFF9792A-79D5-4030-9753-89358AF03428}" sibTransId="{2F90228F-66FF-4F64-A3CB-12DAEB97CC42}"/>
    <dgm:cxn modelId="{5DAEAE16-50D9-4146-8B25-2B6E5ACCE01D}" type="presOf" srcId="{598B8EE3-68C9-4922-A574-FCC1560826B0}" destId="{EA2DA261-5C99-4142-B684-967AA38767E2}" srcOrd="0" destOrd="0" presId="urn:microsoft.com/office/officeart/2005/8/layout/hierarchy1"/>
    <dgm:cxn modelId="{878E381B-20A2-4D96-98D3-DEFFC8C62124}" type="presOf" srcId="{3499E5E1-3E6E-4A3F-80D8-66BE3A2F6198}" destId="{B62C6755-8CF8-41B4-A82C-48E1CF8F564B}" srcOrd="0" destOrd="0" presId="urn:microsoft.com/office/officeart/2005/8/layout/hierarchy1"/>
    <dgm:cxn modelId="{08F43926-9F8D-4C49-8480-4805F7A0797C}" type="presOf" srcId="{BBF2905D-F264-4B11-9E12-443935E5EBF6}" destId="{E34EF646-4795-4068-BC13-A54F4D5561B6}" srcOrd="0" destOrd="0" presId="urn:microsoft.com/office/officeart/2005/8/layout/hierarchy1"/>
    <dgm:cxn modelId="{64E6032A-B1C4-45D6-A2A1-6CE3A0BB5477}" type="presOf" srcId="{11011ED8-0913-4026-B6B4-1C63D29B9F8D}" destId="{287A99CC-1F72-4AC0-AE23-72D1135795FA}" srcOrd="0" destOrd="0" presId="urn:microsoft.com/office/officeart/2005/8/layout/hierarchy1"/>
    <dgm:cxn modelId="{64E14E31-2D30-4C01-9020-5D116FA07C7D}" type="presOf" srcId="{80D11307-BFAD-42DF-9047-50FD0B0F4FB6}" destId="{CA70E268-03D8-4C1C-9EF3-75D591E6B0AD}" srcOrd="0" destOrd="0" presId="urn:microsoft.com/office/officeart/2005/8/layout/hierarchy1"/>
    <dgm:cxn modelId="{8E5EF45E-7B0C-4C5C-AB86-1DD0646B6B87}" type="presOf" srcId="{08DB3E87-65D9-4691-9CA6-7EF87DA6CB83}" destId="{0699E85A-7CCF-4978-8B29-72DB825BDD30}" srcOrd="0" destOrd="0" presId="urn:microsoft.com/office/officeart/2005/8/layout/hierarchy1"/>
    <dgm:cxn modelId="{D96CD561-24B2-4DCC-9ED5-C4D9C231733F}" type="presOf" srcId="{F0B1A319-B4DD-4DBD-AD7B-6E9949B6360C}" destId="{EF746840-9EFD-46B7-B179-98A58CB4E3A2}" srcOrd="0" destOrd="0" presId="urn:microsoft.com/office/officeart/2005/8/layout/hierarchy1"/>
    <dgm:cxn modelId="{03833C42-E588-4589-844E-A79A5413DC4E}" type="presOf" srcId="{176F25D1-87FF-43DB-8611-E83BCA6FE611}" destId="{3C87C304-5AFB-4215-81F2-B1E2004ECEFD}" srcOrd="0" destOrd="0" presId="urn:microsoft.com/office/officeart/2005/8/layout/hierarchy1"/>
    <dgm:cxn modelId="{66C6844C-7CFD-4CA4-8395-0C7D27AE98FA}" type="presOf" srcId="{94630BA8-4C45-48E5-B76D-83E5E8A7DBCA}" destId="{44A72667-5800-402F-A136-6AC109DE57FB}" srcOrd="0" destOrd="0" presId="urn:microsoft.com/office/officeart/2005/8/layout/hierarchy1"/>
    <dgm:cxn modelId="{1CCF7852-426C-4F4C-81C4-AE6D125C69D6}" srcId="{80D11307-BFAD-42DF-9047-50FD0B0F4FB6}" destId="{48487E2C-358E-4651-BD6A-03FF277B16AB}" srcOrd="2" destOrd="0" parTransId="{BBF2905D-F264-4B11-9E12-443935E5EBF6}" sibTransId="{FBD03288-274D-4CA7-8BEE-2F7EC9DCEE28}"/>
    <dgm:cxn modelId="{3B872490-3F9B-40F4-A74A-97084B5966AA}" type="presOf" srcId="{75A9D2B9-1389-4693-986D-886805E8DFD2}" destId="{8AAE4A32-23B7-435E-9D3A-9FE4016CCA0E}" srcOrd="0" destOrd="0" presId="urn:microsoft.com/office/officeart/2005/8/layout/hierarchy1"/>
    <dgm:cxn modelId="{7F462C90-FD1F-482D-97F4-5633BAB63536}" srcId="{80D11307-BFAD-42DF-9047-50FD0B0F4FB6}" destId="{72DA1EF4-A1DA-4034-BC89-15488C969BE9}" srcOrd="7" destOrd="0" parTransId="{176F25D1-87FF-43DB-8611-E83BCA6FE611}" sibTransId="{BCFD3794-7A4B-4E86-BADF-1352DFDF9C5B}"/>
    <dgm:cxn modelId="{C185D59B-8DBA-4864-9D3A-12A66330678D}" srcId="{80D11307-BFAD-42DF-9047-50FD0B0F4FB6}" destId="{BB6BB7FA-7841-4742-8760-92B84422FA5D}" srcOrd="1" destOrd="0" parTransId="{79490FE7-67AF-4547-9B32-638592A89F2C}" sibTransId="{99A7114A-4EFF-41DD-80DD-4E9492D8087D}"/>
    <dgm:cxn modelId="{5524CEA8-D9B7-4526-BCE9-2BDEE394CCC3}" srcId="{80D11307-BFAD-42DF-9047-50FD0B0F4FB6}" destId="{5AEDCE91-5A00-4163-9C7C-9F6FEBEA5115}" srcOrd="6" destOrd="0" parTransId="{3499E5E1-3E6E-4A3F-80D8-66BE3A2F6198}" sibTransId="{2D9F2516-2935-4DD4-976B-F731D60AD1C8}"/>
    <dgm:cxn modelId="{C64F02B1-7B9C-4D69-944F-DE9E0A3AE280}" type="presOf" srcId="{48487E2C-358E-4651-BD6A-03FF277B16AB}" destId="{C2FEA270-EEEC-4BC4-BB44-BB1609C5E044}" srcOrd="0" destOrd="0" presId="urn:microsoft.com/office/officeart/2005/8/layout/hierarchy1"/>
    <dgm:cxn modelId="{43A2E5B6-448B-4B10-92B8-9D16BF939D50}" type="presOf" srcId="{DB66702C-2404-498E-85F6-5612D354B966}" destId="{2665555A-6BE8-4571-8B96-D873CB3F03C5}" srcOrd="0" destOrd="0" presId="urn:microsoft.com/office/officeart/2005/8/layout/hierarchy1"/>
    <dgm:cxn modelId="{D6C1D0C1-8E7C-408F-A34A-09559D0A8DB1}" srcId="{80D11307-BFAD-42DF-9047-50FD0B0F4FB6}" destId="{E53C55C9-AD49-4760-8707-349D440839E3}" srcOrd="0" destOrd="0" parTransId="{08DB3E87-65D9-4691-9CA6-7EF87DA6CB83}" sibTransId="{BAC262D5-E707-40A9-8327-94E8E3580E50}"/>
    <dgm:cxn modelId="{A51024D3-85A1-47E9-A9D7-EC72C2FC0D25}" type="presOf" srcId="{72DA1EF4-A1DA-4034-BC89-15488C969BE9}" destId="{5E8AB475-134C-4C99-A12D-271CC9B76FBE}" srcOrd="0" destOrd="0" presId="urn:microsoft.com/office/officeart/2005/8/layout/hierarchy1"/>
    <dgm:cxn modelId="{72500CDA-0499-4693-B1EA-E61BA9AB8772}" type="presOf" srcId="{5AEDCE91-5A00-4163-9C7C-9F6FEBEA5115}" destId="{7E1304DD-F5CD-4CF8-B894-E445CC948D2F}" srcOrd="0" destOrd="0" presId="urn:microsoft.com/office/officeart/2005/8/layout/hierarchy1"/>
    <dgm:cxn modelId="{592AD0DB-B99D-4114-8B69-616EE87D2944}" type="presOf" srcId="{E53C55C9-AD49-4760-8707-349D440839E3}" destId="{87B73282-29EA-4D59-92B3-BEB4C8377363}" srcOrd="0" destOrd="0" presId="urn:microsoft.com/office/officeart/2005/8/layout/hierarchy1"/>
    <dgm:cxn modelId="{DF54ABEF-2A27-43E4-828B-0FF993895612}" type="presOf" srcId="{DFF9792A-79D5-4030-9753-89358AF03428}" destId="{98EDB2EB-41C5-4E73-AC4E-F5A7DECA5474}" srcOrd="0" destOrd="0" presId="urn:microsoft.com/office/officeart/2005/8/layout/hierarchy1"/>
    <dgm:cxn modelId="{301178F0-F21A-428E-8E7E-8C9504297247}" srcId="{80D11307-BFAD-42DF-9047-50FD0B0F4FB6}" destId="{75A9D2B9-1389-4693-986D-886805E8DFD2}" srcOrd="3" destOrd="0" parTransId="{DB66702C-2404-498E-85F6-5612D354B966}" sibTransId="{FB1E6A18-DDA2-4D81-AAA4-08FB56215F5D}"/>
    <dgm:cxn modelId="{9D6BA8F9-1DB0-4B09-8DB9-B71C20CF8F09}" srcId="{80D11307-BFAD-42DF-9047-50FD0B0F4FB6}" destId="{F0B1A319-B4DD-4DBD-AD7B-6E9949B6360C}" srcOrd="5" destOrd="0" parTransId="{94630BA8-4C45-48E5-B76D-83E5E8A7DBCA}" sibTransId="{DC16A533-4F86-4C07-AA12-E76334131437}"/>
    <dgm:cxn modelId="{B03D53FB-FD7D-46C4-B1BB-B4819B230D8B}" type="presOf" srcId="{79490FE7-67AF-4547-9B32-638592A89F2C}" destId="{EEA3F725-186C-470A-BDFB-BD267801AB9C}" srcOrd="0" destOrd="0" presId="urn:microsoft.com/office/officeart/2005/8/layout/hierarchy1"/>
    <dgm:cxn modelId="{86B3F9EA-3715-461A-92DB-A67A48525671}" type="presParOf" srcId="{287A99CC-1F72-4AC0-AE23-72D1135795FA}" destId="{D9E820CD-AA7F-484B-BEE7-FFC8F381C8AC}" srcOrd="0" destOrd="0" presId="urn:microsoft.com/office/officeart/2005/8/layout/hierarchy1"/>
    <dgm:cxn modelId="{A23917B6-4265-4FC0-BDAA-308BD92BC32F}" type="presParOf" srcId="{D9E820CD-AA7F-484B-BEE7-FFC8F381C8AC}" destId="{EA55C34B-5D87-4737-A03A-ECD719C39B6C}" srcOrd="0" destOrd="0" presId="urn:microsoft.com/office/officeart/2005/8/layout/hierarchy1"/>
    <dgm:cxn modelId="{68C02104-6414-4840-87D4-EF2385D5A874}" type="presParOf" srcId="{EA55C34B-5D87-4737-A03A-ECD719C39B6C}" destId="{1DC17A73-129E-4270-B606-7E6E1A29E5E5}" srcOrd="0" destOrd="0" presId="urn:microsoft.com/office/officeart/2005/8/layout/hierarchy1"/>
    <dgm:cxn modelId="{F1F9BC95-5167-463D-9F69-6E998BB9D177}" type="presParOf" srcId="{EA55C34B-5D87-4737-A03A-ECD719C39B6C}" destId="{CA70E268-03D8-4C1C-9EF3-75D591E6B0AD}" srcOrd="1" destOrd="0" presId="urn:microsoft.com/office/officeart/2005/8/layout/hierarchy1"/>
    <dgm:cxn modelId="{67305B00-A85C-404E-B421-0EEA1AC7F2AC}" type="presParOf" srcId="{D9E820CD-AA7F-484B-BEE7-FFC8F381C8AC}" destId="{D62FE72F-F8A8-42DB-B572-C476C16D457E}" srcOrd="1" destOrd="0" presId="urn:microsoft.com/office/officeart/2005/8/layout/hierarchy1"/>
    <dgm:cxn modelId="{F122085E-5B5F-410A-ABC7-989000AB3DFB}" type="presParOf" srcId="{D62FE72F-F8A8-42DB-B572-C476C16D457E}" destId="{0699E85A-7CCF-4978-8B29-72DB825BDD30}" srcOrd="0" destOrd="0" presId="urn:microsoft.com/office/officeart/2005/8/layout/hierarchy1"/>
    <dgm:cxn modelId="{F7A7C83F-543B-4FA1-803E-63B0F08F890F}" type="presParOf" srcId="{D62FE72F-F8A8-42DB-B572-C476C16D457E}" destId="{88CDB0BD-7BCB-4B85-A4C2-A958528DE3FD}" srcOrd="1" destOrd="0" presId="urn:microsoft.com/office/officeart/2005/8/layout/hierarchy1"/>
    <dgm:cxn modelId="{36712387-FF56-41BC-8093-1F549204ABC0}" type="presParOf" srcId="{88CDB0BD-7BCB-4B85-A4C2-A958528DE3FD}" destId="{BE85E67F-9015-423D-87DF-72A5041A14A9}" srcOrd="0" destOrd="0" presId="urn:microsoft.com/office/officeart/2005/8/layout/hierarchy1"/>
    <dgm:cxn modelId="{4A102166-8BD5-4342-938C-9E3A3208F89A}" type="presParOf" srcId="{BE85E67F-9015-423D-87DF-72A5041A14A9}" destId="{67E79D2C-D970-42DD-995F-17ADEEBACF51}" srcOrd="0" destOrd="0" presId="urn:microsoft.com/office/officeart/2005/8/layout/hierarchy1"/>
    <dgm:cxn modelId="{08E1571F-EDE0-4383-8BE1-5770FAD075DB}" type="presParOf" srcId="{BE85E67F-9015-423D-87DF-72A5041A14A9}" destId="{87B73282-29EA-4D59-92B3-BEB4C8377363}" srcOrd="1" destOrd="0" presId="urn:microsoft.com/office/officeart/2005/8/layout/hierarchy1"/>
    <dgm:cxn modelId="{0446DA43-8348-40A9-884B-75447918031A}" type="presParOf" srcId="{88CDB0BD-7BCB-4B85-A4C2-A958528DE3FD}" destId="{5BD069DD-A1A0-4662-ADE2-1F5C1ADA0006}" srcOrd="1" destOrd="0" presId="urn:microsoft.com/office/officeart/2005/8/layout/hierarchy1"/>
    <dgm:cxn modelId="{132358F1-1056-4044-AB76-D7A52441073E}" type="presParOf" srcId="{D62FE72F-F8A8-42DB-B572-C476C16D457E}" destId="{EEA3F725-186C-470A-BDFB-BD267801AB9C}" srcOrd="2" destOrd="0" presId="urn:microsoft.com/office/officeart/2005/8/layout/hierarchy1"/>
    <dgm:cxn modelId="{F4ABC203-8DA5-4C81-9135-4410C65BA545}" type="presParOf" srcId="{D62FE72F-F8A8-42DB-B572-C476C16D457E}" destId="{C4BB7F6E-CD1A-4723-B7A2-ED1633CF2D06}" srcOrd="3" destOrd="0" presId="urn:microsoft.com/office/officeart/2005/8/layout/hierarchy1"/>
    <dgm:cxn modelId="{DD2C8F91-F8F5-41B6-BA14-DD52D7FFEDD7}" type="presParOf" srcId="{C4BB7F6E-CD1A-4723-B7A2-ED1633CF2D06}" destId="{E09B24E5-620A-4F5D-B834-711FFBBB4763}" srcOrd="0" destOrd="0" presId="urn:microsoft.com/office/officeart/2005/8/layout/hierarchy1"/>
    <dgm:cxn modelId="{74A8E7F3-80FB-4C49-A563-64E8031B659C}" type="presParOf" srcId="{E09B24E5-620A-4F5D-B834-711FFBBB4763}" destId="{3FD0119F-C759-47BF-83B0-0C14537C1C3F}" srcOrd="0" destOrd="0" presId="urn:microsoft.com/office/officeart/2005/8/layout/hierarchy1"/>
    <dgm:cxn modelId="{1076C817-857B-40A9-9920-89D5F3EA34D6}" type="presParOf" srcId="{E09B24E5-620A-4F5D-B834-711FFBBB4763}" destId="{6C325C94-09A3-4297-837E-ED82EED0BB27}" srcOrd="1" destOrd="0" presId="urn:microsoft.com/office/officeart/2005/8/layout/hierarchy1"/>
    <dgm:cxn modelId="{C973BF83-5F9F-49A6-B12D-B20B97D528C3}" type="presParOf" srcId="{C4BB7F6E-CD1A-4723-B7A2-ED1633CF2D06}" destId="{EF277F9E-2FDF-405A-8E2D-2781CC0C094F}" srcOrd="1" destOrd="0" presId="urn:microsoft.com/office/officeart/2005/8/layout/hierarchy1"/>
    <dgm:cxn modelId="{8E5815E7-22C2-45B8-A580-D1DD07304177}" type="presParOf" srcId="{D62FE72F-F8A8-42DB-B572-C476C16D457E}" destId="{E34EF646-4795-4068-BC13-A54F4D5561B6}" srcOrd="4" destOrd="0" presId="urn:microsoft.com/office/officeart/2005/8/layout/hierarchy1"/>
    <dgm:cxn modelId="{400D8322-DD1E-4B68-80B8-54563F4CE621}" type="presParOf" srcId="{D62FE72F-F8A8-42DB-B572-C476C16D457E}" destId="{09C7B7D6-2436-46B3-AEB6-64425A26DB59}" srcOrd="5" destOrd="0" presId="urn:microsoft.com/office/officeart/2005/8/layout/hierarchy1"/>
    <dgm:cxn modelId="{A23A673E-5F37-4B32-96AB-172C979C4846}" type="presParOf" srcId="{09C7B7D6-2436-46B3-AEB6-64425A26DB59}" destId="{C5998434-A383-42A9-BBFF-179A860AA31A}" srcOrd="0" destOrd="0" presId="urn:microsoft.com/office/officeart/2005/8/layout/hierarchy1"/>
    <dgm:cxn modelId="{BCE96736-EAA5-412E-85C3-9C7B332BB072}" type="presParOf" srcId="{C5998434-A383-42A9-BBFF-179A860AA31A}" destId="{935211AC-78D7-4ACF-AB8D-41BD219E4C44}" srcOrd="0" destOrd="0" presId="urn:microsoft.com/office/officeart/2005/8/layout/hierarchy1"/>
    <dgm:cxn modelId="{851579C2-8B0C-4572-9641-750237FDA033}" type="presParOf" srcId="{C5998434-A383-42A9-BBFF-179A860AA31A}" destId="{C2FEA270-EEEC-4BC4-BB44-BB1609C5E044}" srcOrd="1" destOrd="0" presId="urn:microsoft.com/office/officeart/2005/8/layout/hierarchy1"/>
    <dgm:cxn modelId="{4E6D403F-0AEB-440C-81AA-E915CE7064EE}" type="presParOf" srcId="{09C7B7D6-2436-46B3-AEB6-64425A26DB59}" destId="{1618B285-8FE3-46D4-A4D7-052A09E43B48}" srcOrd="1" destOrd="0" presId="urn:microsoft.com/office/officeart/2005/8/layout/hierarchy1"/>
    <dgm:cxn modelId="{0CDB912D-49B9-427E-934F-6768DB3964FD}" type="presParOf" srcId="{D62FE72F-F8A8-42DB-B572-C476C16D457E}" destId="{2665555A-6BE8-4571-8B96-D873CB3F03C5}" srcOrd="6" destOrd="0" presId="urn:microsoft.com/office/officeart/2005/8/layout/hierarchy1"/>
    <dgm:cxn modelId="{FF19501D-B7F4-4CCE-AC41-D5468741BACB}" type="presParOf" srcId="{D62FE72F-F8A8-42DB-B572-C476C16D457E}" destId="{81BEBA3F-FC40-4842-B798-32D9BE07C77D}" srcOrd="7" destOrd="0" presId="urn:microsoft.com/office/officeart/2005/8/layout/hierarchy1"/>
    <dgm:cxn modelId="{ED51413B-7F70-457A-B939-BB2F2D2BBDD0}" type="presParOf" srcId="{81BEBA3F-FC40-4842-B798-32D9BE07C77D}" destId="{D25F7C24-ECF2-4A5F-B128-FBC5C15C4845}" srcOrd="0" destOrd="0" presId="urn:microsoft.com/office/officeart/2005/8/layout/hierarchy1"/>
    <dgm:cxn modelId="{FF65E152-37F7-400D-8EEE-4278E8CC52CF}" type="presParOf" srcId="{D25F7C24-ECF2-4A5F-B128-FBC5C15C4845}" destId="{AE2AF43B-1CAB-4D96-987C-75B0C2F93D1C}" srcOrd="0" destOrd="0" presId="urn:microsoft.com/office/officeart/2005/8/layout/hierarchy1"/>
    <dgm:cxn modelId="{6F0FFEE7-960C-4608-9E1E-C0B13A5B5FE5}" type="presParOf" srcId="{D25F7C24-ECF2-4A5F-B128-FBC5C15C4845}" destId="{8AAE4A32-23B7-435E-9D3A-9FE4016CCA0E}" srcOrd="1" destOrd="0" presId="urn:microsoft.com/office/officeart/2005/8/layout/hierarchy1"/>
    <dgm:cxn modelId="{2ACA379D-60A5-43EA-927D-2B93460789B4}" type="presParOf" srcId="{81BEBA3F-FC40-4842-B798-32D9BE07C77D}" destId="{3B09840B-A2D1-49D9-BE37-499D4758EC6D}" srcOrd="1" destOrd="0" presId="urn:microsoft.com/office/officeart/2005/8/layout/hierarchy1"/>
    <dgm:cxn modelId="{A70E2F56-12CF-4AA5-A952-369258DF6CB3}" type="presParOf" srcId="{D62FE72F-F8A8-42DB-B572-C476C16D457E}" destId="{98EDB2EB-41C5-4E73-AC4E-F5A7DECA5474}" srcOrd="8" destOrd="0" presId="urn:microsoft.com/office/officeart/2005/8/layout/hierarchy1"/>
    <dgm:cxn modelId="{BC48CB45-8F4D-4342-BB15-4108CFC0C90D}" type="presParOf" srcId="{D62FE72F-F8A8-42DB-B572-C476C16D457E}" destId="{49E23591-6758-4591-AC02-A82BE37FD9D4}" srcOrd="9" destOrd="0" presId="urn:microsoft.com/office/officeart/2005/8/layout/hierarchy1"/>
    <dgm:cxn modelId="{5530B115-923F-469F-B560-4C293659FAB4}" type="presParOf" srcId="{49E23591-6758-4591-AC02-A82BE37FD9D4}" destId="{7D73609B-C356-420C-9821-D24C151E93CE}" srcOrd="0" destOrd="0" presId="urn:microsoft.com/office/officeart/2005/8/layout/hierarchy1"/>
    <dgm:cxn modelId="{4C8AE20B-1B94-425F-A802-3ACC342A7455}" type="presParOf" srcId="{7D73609B-C356-420C-9821-D24C151E93CE}" destId="{BB027C4B-5B04-4886-B8A3-1D2A3BE113C4}" srcOrd="0" destOrd="0" presId="urn:microsoft.com/office/officeart/2005/8/layout/hierarchy1"/>
    <dgm:cxn modelId="{35AD4C14-5583-41DC-814F-0FA54379DD5F}" type="presParOf" srcId="{7D73609B-C356-420C-9821-D24C151E93CE}" destId="{EA2DA261-5C99-4142-B684-967AA38767E2}" srcOrd="1" destOrd="0" presId="urn:microsoft.com/office/officeart/2005/8/layout/hierarchy1"/>
    <dgm:cxn modelId="{5426E71B-EA23-44D4-ACBD-72518804E10C}" type="presParOf" srcId="{49E23591-6758-4591-AC02-A82BE37FD9D4}" destId="{2468D3D5-F2A7-44C5-84A7-26DE36567DEA}" srcOrd="1" destOrd="0" presId="urn:microsoft.com/office/officeart/2005/8/layout/hierarchy1"/>
    <dgm:cxn modelId="{BD3FB024-6383-4BF2-B4FE-7F657FF64638}" type="presParOf" srcId="{D62FE72F-F8A8-42DB-B572-C476C16D457E}" destId="{44A72667-5800-402F-A136-6AC109DE57FB}" srcOrd="10" destOrd="0" presId="urn:microsoft.com/office/officeart/2005/8/layout/hierarchy1"/>
    <dgm:cxn modelId="{ADC8377C-44F5-4BDB-99D4-3A9343DC9640}" type="presParOf" srcId="{D62FE72F-F8A8-42DB-B572-C476C16D457E}" destId="{DF094BCD-6E93-4200-82A0-94FD40DF12A1}" srcOrd="11" destOrd="0" presId="urn:microsoft.com/office/officeart/2005/8/layout/hierarchy1"/>
    <dgm:cxn modelId="{9DAFC1F1-AEAF-46C8-9FFC-64D810A38C7E}" type="presParOf" srcId="{DF094BCD-6E93-4200-82A0-94FD40DF12A1}" destId="{E2F69723-BBF8-451E-B737-C278DFDB03BC}" srcOrd="0" destOrd="0" presId="urn:microsoft.com/office/officeart/2005/8/layout/hierarchy1"/>
    <dgm:cxn modelId="{044DFFB1-A30F-435D-B581-44D24E74B7C1}" type="presParOf" srcId="{E2F69723-BBF8-451E-B737-C278DFDB03BC}" destId="{34CCA7B0-CD93-4601-9380-F2EC6F0D098C}" srcOrd="0" destOrd="0" presId="urn:microsoft.com/office/officeart/2005/8/layout/hierarchy1"/>
    <dgm:cxn modelId="{2DD4D50E-AEAC-44B1-92FB-4E86E30E1C8F}" type="presParOf" srcId="{E2F69723-BBF8-451E-B737-C278DFDB03BC}" destId="{EF746840-9EFD-46B7-B179-98A58CB4E3A2}" srcOrd="1" destOrd="0" presId="urn:microsoft.com/office/officeart/2005/8/layout/hierarchy1"/>
    <dgm:cxn modelId="{42266574-8764-4AE2-A2E1-FBF8CD85BB69}" type="presParOf" srcId="{DF094BCD-6E93-4200-82A0-94FD40DF12A1}" destId="{D0A72CED-BA20-4B32-9A0B-E1E5EEEF15F0}" srcOrd="1" destOrd="0" presId="urn:microsoft.com/office/officeart/2005/8/layout/hierarchy1"/>
    <dgm:cxn modelId="{05AE3C97-5626-4A03-92B8-139E06EB49D0}" type="presParOf" srcId="{D62FE72F-F8A8-42DB-B572-C476C16D457E}" destId="{B62C6755-8CF8-41B4-A82C-48E1CF8F564B}" srcOrd="12" destOrd="0" presId="urn:microsoft.com/office/officeart/2005/8/layout/hierarchy1"/>
    <dgm:cxn modelId="{D9C6581C-5B83-42AA-A116-A4DC29358910}" type="presParOf" srcId="{D62FE72F-F8A8-42DB-B572-C476C16D457E}" destId="{8DD179F0-D90E-40DC-95F8-A8C357A7AF39}" srcOrd="13" destOrd="0" presId="urn:microsoft.com/office/officeart/2005/8/layout/hierarchy1"/>
    <dgm:cxn modelId="{17EDCDDB-4737-427D-9FB3-FAB04AD4938C}" type="presParOf" srcId="{8DD179F0-D90E-40DC-95F8-A8C357A7AF39}" destId="{CC9C8A4F-4CD6-4D52-B743-CAA605982327}" srcOrd="0" destOrd="0" presId="urn:microsoft.com/office/officeart/2005/8/layout/hierarchy1"/>
    <dgm:cxn modelId="{A62E8F0B-D783-415B-9C62-0073FE531722}" type="presParOf" srcId="{CC9C8A4F-4CD6-4D52-B743-CAA605982327}" destId="{B1B12E0C-4779-47D7-8EB7-F4767E30E906}" srcOrd="0" destOrd="0" presId="urn:microsoft.com/office/officeart/2005/8/layout/hierarchy1"/>
    <dgm:cxn modelId="{55D79B4A-3823-4030-9E93-D509FAAE4A3B}" type="presParOf" srcId="{CC9C8A4F-4CD6-4D52-B743-CAA605982327}" destId="{7E1304DD-F5CD-4CF8-B894-E445CC948D2F}" srcOrd="1" destOrd="0" presId="urn:microsoft.com/office/officeart/2005/8/layout/hierarchy1"/>
    <dgm:cxn modelId="{2D05145C-289A-4A75-B271-1383D06AD6DA}" type="presParOf" srcId="{8DD179F0-D90E-40DC-95F8-A8C357A7AF39}" destId="{FD040DE0-28DA-4AAD-A2E8-507AA2107319}" srcOrd="1" destOrd="0" presId="urn:microsoft.com/office/officeart/2005/8/layout/hierarchy1"/>
    <dgm:cxn modelId="{CED9DC81-9040-4490-A20A-C48BD1326C01}" type="presParOf" srcId="{D62FE72F-F8A8-42DB-B572-C476C16D457E}" destId="{3C87C304-5AFB-4215-81F2-B1E2004ECEFD}" srcOrd="14" destOrd="0" presId="urn:microsoft.com/office/officeart/2005/8/layout/hierarchy1"/>
    <dgm:cxn modelId="{588DECE2-BF80-4EA1-99CF-1711B37EA2BB}" type="presParOf" srcId="{D62FE72F-F8A8-42DB-B572-C476C16D457E}" destId="{D9F971C5-F34F-4A88-A5D3-9AB87E64FE2D}" srcOrd="15" destOrd="0" presId="urn:microsoft.com/office/officeart/2005/8/layout/hierarchy1"/>
    <dgm:cxn modelId="{D7FEFEF3-F282-4DEF-8169-8ADD25112304}" type="presParOf" srcId="{D9F971C5-F34F-4A88-A5D3-9AB87E64FE2D}" destId="{C9075007-8742-4EE3-9709-2534B08BD915}" srcOrd="0" destOrd="0" presId="urn:microsoft.com/office/officeart/2005/8/layout/hierarchy1"/>
    <dgm:cxn modelId="{71179CF0-D325-4D5F-9C73-DD9FF7D0585C}" type="presParOf" srcId="{C9075007-8742-4EE3-9709-2534B08BD915}" destId="{22D5AD9C-C475-42A8-A137-5F43CAB8E5C1}" srcOrd="0" destOrd="0" presId="urn:microsoft.com/office/officeart/2005/8/layout/hierarchy1"/>
    <dgm:cxn modelId="{A84F81D0-D13F-44B6-9DF7-05B0B8E7D6E9}" type="presParOf" srcId="{C9075007-8742-4EE3-9709-2534B08BD915}" destId="{5E8AB475-134C-4C99-A12D-271CC9B76FBE}" srcOrd="1" destOrd="0" presId="urn:microsoft.com/office/officeart/2005/8/layout/hierarchy1"/>
    <dgm:cxn modelId="{480D26C7-8CEC-42A3-AD72-425C1DFCDC2E}" type="presParOf" srcId="{D9F971C5-F34F-4A88-A5D3-9AB87E64FE2D}" destId="{D57DD6DB-3ADC-494E-8924-1245CBD5A4B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A483-0C80-4EFF-BD85-60EFB4AF0E24}">
      <dsp:nvSpPr>
        <dsp:cNvPr id="0" name=""/>
        <dsp:cNvSpPr/>
      </dsp:nvSpPr>
      <dsp:spPr>
        <a:xfrm rot="5400000">
          <a:off x="-374328"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62CBAF06-6EB0-4A34-9154-1C00830D876A}">
      <dsp:nvSpPr>
        <dsp:cNvPr id="0" name=""/>
        <dsp:cNvSpPr/>
      </dsp:nvSpPr>
      <dsp:spPr>
        <a:xfrm>
          <a:off x="4087"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1</a:t>
          </a:r>
          <a:r>
            <a:rPr lang="zh-CN" altLang="en-US" sz="2000" kern="1200" dirty="0">
              <a:solidFill>
                <a:schemeClr val="tx1"/>
              </a:solidFill>
              <a:latin typeface="+mn-lt"/>
              <a:ea typeface="+mn-ea"/>
              <a:cs typeface="+mn-ea"/>
              <a:sym typeface="+mn-lt"/>
            </a:rPr>
            <a:t>，请输入你的流程内容，至多</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行文字为宜</a:t>
          </a:r>
        </a:p>
      </dsp:txBody>
      <dsp:txXfrm>
        <a:off x="43074" y="418862"/>
        <a:ext cx="2140557" cy="1253144"/>
      </dsp:txXfrm>
    </dsp:sp>
    <dsp:sp modelId="{74478D35-DBD3-42AF-809C-1325F2549255}">
      <dsp:nvSpPr>
        <dsp:cNvPr id="0" name=""/>
        <dsp:cNvSpPr/>
      </dsp:nvSpPr>
      <dsp:spPr>
        <a:xfrm rot="5400000">
          <a:off x="-374328"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399F32E-6786-4624-A24E-4493A547599D}">
      <dsp:nvSpPr>
        <dsp:cNvPr id="0" name=""/>
        <dsp:cNvSpPr/>
      </dsp:nvSpPr>
      <dsp:spPr>
        <a:xfrm>
          <a:off x="4087"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2</a:t>
          </a:r>
          <a:r>
            <a:rPr lang="zh-CN" altLang="en-US" sz="2000" kern="1200" dirty="0">
              <a:solidFill>
                <a:schemeClr val="tx1"/>
              </a:solidFill>
              <a:latin typeface="+mn-lt"/>
              <a:ea typeface="+mn-ea"/>
              <a:cs typeface="+mn-ea"/>
              <a:sym typeface="+mn-lt"/>
            </a:rPr>
            <a:t>，若字体较多缩排后，大屏幕展示效果较差</a:t>
          </a:r>
        </a:p>
      </dsp:txBody>
      <dsp:txXfrm>
        <a:off x="43074" y="2082761"/>
        <a:ext cx="2140557" cy="1253144"/>
      </dsp:txXfrm>
    </dsp:sp>
    <dsp:sp modelId="{653C0707-C728-462A-9C0F-79088D544E7D}">
      <dsp:nvSpPr>
        <dsp:cNvPr id="0" name=""/>
        <dsp:cNvSpPr/>
      </dsp:nvSpPr>
      <dsp:spPr>
        <a:xfrm>
          <a:off x="457620" y="3934438"/>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BC84309-78C8-4BD7-8C50-334A16306FE7}">
      <dsp:nvSpPr>
        <dsp:cNvPr id="0" name=""/>
        <dsp:cNvSpPr/>
      </dsp:nvSpPr>
      <dsp:spPr>
        <a:xfrm>
          <a:off x="4087"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3</a:t>
          </a:r>
          <a:r>
            <a:rPr lang="zh-CN" altLang="en-US" sz="2000" kern="1200" dirty="0">
              <a:solidFill>
                <a:schemeClr val="tx1"/>
              </a:solidFill>
              <a:latin typeface="+mn-lt"/>
              <a:ea typeface="+mn-ea"/>
              <a:cs typeface="+mn-ea"/>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SmartArt</a:t>
          </a:r>
          <a:r>
            <a:rPr lang="zh-CN" altLang="en-US" sz="2000" kern="1200" dirty="0">
              <a:solidFill>
                <a:schemeClr val="tx1"/>
              </a:solidFill>
              <a:latin typeface="+mn-lt"/>
              <a:ea typeface="+mn-ea"/>
              <a:cs typeface="+mn-ea"/>
              <a:sym typeface="+mn-lt"/>
            </a:rPr>
            <a:t>图形，点击后左侧出现文本框</a:t>
          </a:r>
        </a:p>
      </dsp:txBody>
      <dsp:txXfrm>
        <a:off x="43074" y="3746659"/>
        <a:ext cx="2140557" cy="1253144"/>
      </dsp:txXfrm>
    </dsp:sp>
    <dsp:sp modelId="{AC63EFCD-D7E7-4D34-9D44-E27A2E8665CF}">
      <dsp:nvSpPr>
        <dsp:cNvPr id="0" name=""/>
        <dsp:cNvSpPr/>
      </dsp:nvSpPr>
      <dsp:spPr>
        <a:xfrm rot="16200000">
          <a:off x="2576317"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31ECF94-8E76-4C7D-841D-D2845AD5D6FC}">
      <dsp:nvSpPr>
        <dsp:cNvPr id="0" name=""/>
        <dsp:cNvSpPr/>
      </dsp:nvSpPr>
      <dsp:spPr>
        <a:xfrm>
          <a:off x="2954734"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6</a:t>
          </a:r>
          <a:r>
            <a:rPr lang="zh-CN" altLang="en-US" sz="2000" kern="1200" dirty="0">
              <a:solidFill>
                <a:schemeClr val="tx1"/>
              </a:solidFill>
              <a:latin typeface="+mn-lt"/>
              <a:ea typeface="+mn-ea"/>
              <a:cs typeface="+mn-ea"/>
              <a:sym typeface="+mn-lt"/>
            </a:rPr>
            <a:t>的内容</a:t>
          </a:r>
        </a:p>
      </dsp:txBody>
      <dsp:txXfrm>
        <a:off x="2993721" y="3746659"/>
        <a:ext cx="2140557" cy="1253144"/>
      </dsp:txXfrm>
    </dsp:sp>
    <dsp:sp modelId="{94889750-4250-4728-AB2C-58851961ED75}">
      <dsp:nvSpPr>
        <dsp:cNvPr id="0" name=""/>
        <dsp:cNvSpPr/>
      </dsp:nvSpPr>
      <dsp:spPr>
        <a:xfrm rot="16200000">
          <a:off x="2576317"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2D552DA8-44E7-4ED2-A391-95A6BC8D4FD9}">
      <dsp:nvSpPr>
        <dsp:cNvPr id="0" name=""/>
        <dsp:cNvSpPr/>
      </dsp:nvSpPr>
      <dsp:spPr>
        <a:xfrm>
          <a:off x="2954734"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5</a:t>
          </a:r>
          <a:r>
            <a:rPr lang="zh-CN" altLang="en-US" sz="2000" kern="1200" dirty="0">
              <a:solidFill>
                <a:schemeClr val="tx1"/>
              </a:solidFill>
              <a:latin typeface="+mn-lt"/>
              <a:ea typeface="+mn-ea"/>
              <a:cs typeface="+mn-ea"/>
              <a:sym typeface="+mn-lt"/>
            </a:rPr>
            <a:t>，若需删除，左侧删除行，或直接删除流程框</a:t>
          </a:r>
        </a:p>
      </dsp:txBody>
      <dsp:txXfrm>
        <a:off x="2993721" y="2082761"/>
        <a:ext cx="2140557" cy="1253144"/>
      </dsp:txXfrm>
    </dsp:sp>
    <dsp:sp modelId="{A01E1E2D-1219-4159-8B43-C059C0EFB7D5}">
      <dsp:nvSpPr>
        <dsp:cNvPr id="0" name=""/>
        <dsp:cNvSpPr/>
      </dsp:nvSpPr>
      <dsp:spPr>
        <a:xfrm>
          <a:off x="3408266" y="606641"/>
          <a:ext cx="2940820"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3A91BC9A-91EA-4B0C-9830-AD8621ED9845}">
      <dsp:nvSpPr>
        <dsp:cNvPr id="0" name=""/>
        <dsp:cNvSpPr/>
      </dsp:nvSpPr>
      <dsp:spPr>
        <a:xfrm>
          <a:off x="2954734"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步骤</a:t>
          </a:r>
          <a:r>
            <a:rPr lang="en-US" altLang="zh-CN" sz="2000" kern="1200" dirty="0">
              <a:solidFill>
                <a:schemeClr val="tx1"/>
              </a:solidFill>
              <a:latin typeface="+mn-lt"/>
              <a:ea typeface="+mn-ea"/>
              <a:cs typeface="+mn-ea"/>
              <a:sym typeface="+mn-lt"/>
            </a:rPr>
            <a:t>4</a:t>
          </a:r>
          <a:r>
            <a:rPr lang="zh-CN" altLang="en-US" sz="2000" kern="1200" dirty="0">
              <a:solidFill>
                <a:schemeClr val="tx1"/>
              </a:solidFill>
              <a:latin typeface="+mn-lt"/>
              <a:ea typeface="+mn-ea"/>
              <a:cs typeface="+mn-ea"/>
              <a:sym typeface="+mn-lt"/>
            </a:rPr>
            <a:t>，若需增加，鼠标置于左侧任一行，按</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r>
            <a:rPr lang="en-US" altLang="zh-CN" sz="2000" kern="1200" dirty="0">
              <a:solidFill>
                <a:schemeClr val="tx1"/>
              </a:solidFill>
              <a:latin typeface="Arial" panose="020B0604020202020204" pitchFamily="34" charset="0"/>
              <a:ea typeface="+mn-ea"/>
              <a:cs typeface="Arial" panose="020B0604020202020204" pitchFamily="34" charset="0"/>
              <a:sym typeface="+mn-lt"/>
            </a:rPr>
            <a:t>enter</a:t>
          </a:r>
          <a:r>
            <a:rPr lang="zh-CN" altLang="en-US" sz="2000" kern="1200" dirty="0">
              <a:solidFill>
                <a:schemeClr val="tx1"/>
              </a:solidFill>
              <a:latin typeface="Arial" panose="020B0604020202020204" pitchFamily="34" charset="0"/>
              <a:ea typeface="+mn-ea"/>
              <a:cs typeface="Arial" panose="020B0604020202020204" pitchFamily="34" charset="0"/>
              <a:sym typeface="+mn-lt"/>
            </a:rPr>
            <a:t>”</a:t>
          </a:r>
        </a:p>
      </dsp:txBody>
      <dsp:txXfrm>
        <a:off x="2993721" y="418862"/>
        <a:ext cx="2140557" cy="1253144"/>
      </dsp:txXfrm>
    </dsp:sp>
    <dsp:sp modelId="{D39062AD-1311-4277-AF2A-6EB20C791F87}">
      <dsp:nvSpPr>
        <dsp:cNvPr id="0" name=""/>
        <dsp:cNvSpPr/>
      </dsp:nvSpPr>
      <dsp:spPr>
        <a:xfrm rot="5400000">
          <a:off x="5526964" y="1438591"/>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779B481F-5BDF-496C-8B4E-2646981F1CEA}">
      <dsp:nvSpPr>
        <dsp:cNvPr id="0" name=""/>
        <dsp:cNvSpPr/>
      </dsp:nvSpPr>
      <dsp:spPr>
        <a:xfrm>
          <a:off x="5905380" y="379875"/>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7</a:t>
          </a:r>
          <a:r>
            <a:rPr lang="zh-CN" altLang="en-US" sz="2000" kern="1200" dirty="0">
              <a:solidFill>
                <a:schemeClr val="tx1"/>
              </a:solidFill>
              <a:latin typeface="+mn-lt"/>
              <a:ea typeface="+mn-ea"/>
              <a:cs typeface="+mn-ea"/>
              <a:sym typeface="+mn-lt"/>
            </a:rPr>
            <a:t>的内容</a:t>
          </a:r>
        </a:p>
      </dsp:txBody>
      <dsp:txXfrm>
        <a:off x="5944367" y="418862"/>
        <a:ext cx="2140557" cy="1253144"/>
      </dsp:txXfrm>
    </dsp:sp>
    <dsp:sp modelId="{936D9708-EE5B-44BB-B91D-A400661169F2}">
      <dsp:nvSpPr>
        <dsp:cNvPr id="0" name=""/>
        <dsp:cNvSpPr/>
      </dsp:nvSpPr>
      <dsp:spPr>
        <a:xfrm rot="5400000">
          <a:off x="5526964" y="3102489"/>
          <a:ext cx="1654072" cy="199667"/>
        </a:xfrm>
        <a:prstGeom prst="rect">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E8B3478-CB79-4137-AB7C-6910DA7626C8}">
      <dsp:nvSpPr>
        <dsp:cNvPr id="0" name=""/>
        <dsp:cNvSpPr/>
      </dsp:nvSpPr>
      <dsp:spPr>
        <a:xfrm>
          <a:off x="5905380" y="2043774"/>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8</a:t>
          </a:r>
          <a:r>
            <a:rPr lang="zh-CN" altLang="en-US" sz="2000" kern="1200" dirty="0">
              <a:solidFill>
                <a:schemeClr val="tx1"/>
              </a:solidFill>
              <a:latin typeface="+mn-lt"/>
              <a:ea typeface="+mn-ea"/>
              <a:cs typeface="+mn-ea"/>
              <a:sym typeface="+mn-lt"/>
            </a:rPr>
            <a:t>的内容</a:t>
          </a:r>
        </a:p>
      </dsp:txBody>
      <dsp:txXfrm>
        <a:off x="5944367" y="2082761"/>
        <a:ext cx="2140557" cy="1253144"/>
      </dsp:txXfrm>
    </dsp:sp>
    <dsp:sp modelId="{BF010448-D5CA-4BAC-BE27-68150A711F99}">
      <dsp:nvSpPr>
        <dsp:cNvPr id="0" name=""/>
        <dsp:cNvSpPr/>
      </dsp:nvSpPr>
      <dsp:spPr>
        <a:xfrm>
          <a:off x="5905380" y="3707672"/>
          <a:ext cx="2218531" cy="1331118"/>
        </a:xfrm>
        <a:prstGeom prst="roundRect">
          <a:avLst>
            <a:gd name="adj" fmla="val 10000"/>
          </a:avLst>
        </a:prstGeom>
        <a:solidFill>
          <a:schemeClr val="bg1">
            <a:lumMod val="95000"/>
          </a:schemeClr>
        </a:solidFill>
        <a:ln w="12700" cap="flat" cmpd="sng" algn="ctr">
          <a:solidFill>
            <a:schemeClr val="lt1">
              <a:hueOff val="0"/>
              <a:satOff val="0"/>
              <a:lumOff val="0"/>
              <a:alphaOff val="0"/>
            </a:schemeClr>
          </a:solidFill>
          <a:prstDash val="solid"/>
          <a:miter lim="800000"/>
        </a:ln>
        <a:effectLst>
          <a:outerShdw blurRad="635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00000"/>
            </a:lnSpc>
            <a:spcBef>
              <a:spcPct val="0"/>
            </a:spcBef>
            <a:spcAft>
              <a:spcPts val="0"/>
            </a:spcAft>
            <a:buNone/>
          </a:pPr>
          <a:r>
            <a:rPr lang="zh-CN" altLang="en-US" sz="2000" kern="1200" dirty="0">
              <a:solidFill>
                <a:schemeClr val="tx1"/>
              </a:solidFill>
              <a:latin typeface="+mn-lt"/>
              <a:ea typeface="+mn-ea"/>
              <a:cs typeface="+mn-ea"/>
              <a:sym typeface="+mn-lt"/>
            </a:rPr>
            <a:t>请输入步骤</a:t>
          </a:r>
          <a:r>
            <a:rPr lang="en-US" altLang="zh-CN" sz="2000" kern="1200" dirty="0">
              <a:solidFill>
                <a:schemeClr val="tx1"/>
              </a:solidFill>
              <a:latin typeface="+mn-lt"/>
              <a:ea typeface="+mn-ea"/>
              <a:cs typeface="+mn-ea"/>
              <a:sym typeface="+mn-lt"/>
            </a:rPr>
            <a:t>9</a:t>
          </a:r>
          <a:r>
            <a:rPr lang="zh-CN" altLang="en-US" sz="2000" kern="1200" dirty="0">
              <a:solidFill>
                <a:schemeClr val="tx1"/>
              </a:solidFill>
              <a:latin typeface="+mn-lt"/>
              <a:ea typeface="+mn-ea"/>
              <a:cs typeface="+mn-ea"/>
              <a:sym typeface="+mn-lt"/>
            </a:rPr>
            <a:t>的内容</a:t>
          </a:r>
        </a:p>
      </dsp:txBody>
      <dsp:txXfrm>
        <a:off x="5944367" y="3746659"/>
        <a:ext cx="2140557" cy="1253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7C304-5AFB-4215-81F2-B1E2004ECEFD}">
      <dsp:nvSpPr>
        <dsp:cNvPr id="0" name=""/>
        <dsp:cNvSpPr/>
      </dsp:nvSpPr>
      <dsp:spPr>
        <a:xfrm>
          <a:off x="5013747" y="1109125"/>
          <a:ext cx="4486115" cy="470087"/>
        </a:xfrm>
        <a:custGeom>
          <a:avLst/>
          <a:gdLst/>
          <a:ahLst/>
          <a:cxnLst/>
          <a:rect l="0" t="0" r="0" b="0"/>
          <a:pathLst>
            <a:path>
              <a:moveTo>
                <a:pt x="0" y="0"/>
              </a:moveTo>
              <a:lnTo>
                <a:pt x="0" y="372936"/>
              </a:lnTo>
              <a:lnTo>
                <a:pt x="4486115" y="372936"/>
              </a:lnTo>
              <a:lnTo>
                <a:pt x="4486115"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2C6755-8CF8-41B4-A82C-48E1CF8F564B}">
      <dsp:nvSpPr>
        <dsp:cNvPr id="0" name=""/>
        <dsp:cNvSpPr/>
      </dsp:nvSpPr>
      <dsp:spPr>
        <a:xfrm>
          <a:off x="5013747" y="1109125"/>
          <a:ext cx="3204367" cy="470087"/>
        </a:xfrm>
        <a:custGeom>
          <a:avLst/>
          <a:gdLst/>
          <a:ahLst/>
          <a:cxnLst/>
          <a:rect l="0" t="0" r="0" b="0"/>
          <a:pathLst>
            <a:path>
              <a:moveTo>
                <a:pt x="0" y="0"/>
              </a:moveTo>
              <a:lnTo>
                <a:pt x="0" y="372936"/>
              </a:lnTo>
              <a:lnTo>
                <a:pt x="3204367" y="372936"/>
              </a:lnTo>
              <a:lnTo>
                <a:pt x="3204367"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A72667-5800-402F-A136-6AC109DE57FB}">
      <dsp:nvSpPr>
        <dsp:cNvPr id="0" name=""/>
        <dsp:cNvSpPr/>
      </dsp:nvSpPr>
      <dsp:spPr>
        <a:xfrm>
          <a:off x="5013747" y="1109125"/>
          <a:ext cx="1922620" cy="470087"/>
        </a:xfrm>
        <a:custGeom>
          <a:avLst/>
          <a:gdLst/>
          <a:ahLst/>
          <a:cxnLst/>
          <a:rect l="0" t="0" r="0" b="0"/>
          <a:pathLst>
            <a:path>
              <a:moveTo>
                <a:pt x="0" y="0"/>
              </a:moveTo>
              <a:lnTo>
                <a:pt x="0" y="372936"/>
              </a:lnTo>
              <a:lnTo>
                <a:pt x="1922620" y="372936"/>
              </a:lnTo>
              <a:lnTo>
                <a:pt x="192262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EDB2EB-41C5-4E73-AC4E-F5A7DECA5474}">
      <dsp:nvSpPr>
        <dsp:cNvPr id="0" name=""/>
        <dsp:cNvSpPr/>
      </dsp:nvSpPr>
      <dsp:spPr>
        <a:xfrm>
          <a:off x="5013747" y="1109125"/>
          <a:ext cx="640873" cy="470087"/>
        </a:xfrm>
        <a:custGeom>
          <a:avLst/>
          <a:gdLst/>
          <a:ahLst/>
          <a:cxnLst/>
          <a:rect l="0" t="0" r="0" b="0"/>
          <a:pathLst>
            <a:path>
              <a:moveTo>
                <a:pt x="0" y="0"/>
              </a:moveTo>
              <a:lnTo>
                <a:pt x="0" y="372936"/>
              </a:lnTo>
              <a:lnTo>
                <a:pt x="640873" y="372936"/>
              </a:lnTo>
              <a:lnTo>
                <a:pt x="640873"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65555A-6BE8-4571-8B96-D873CB3F03C5}">
      <dsp:nvSpPr>
        <dsp:cNvPr id="0" name=""/>
        <dsp:cNvSpPr/>
      </dsp:nvSpPr>
      <dsp:spPr>
        <a:xfrm>
          <a:off x="4372874" y="1109125"/>
          <a:ext cx="640873" cy="470087"/>
        </a:xfrm>
        <a:custGeom>
          <a:avLst/>
          <a:gdLst/>
          <a:ahLst/>
          <a:cxnLst/>
          <a:rect l="0" t="0" r="0" b="0"/>
          <a:pathLst>
            <a:path>
              <a:moveTo>
                <a:pt x="640873" y="0"/>
              </a:moveTo>
              <a:lnTo>
                <a:pt x="640873"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EF646-4795-4068-BC13-A54F4D5561B6}">
      <dsp:nvSpPr>
        <dsp:cNvPr id="0" name=""/>
        <dsp:cNvSpPr/>
      </dsp:nvSpPr>
      <dsp:spPr>
        <a:xfrm>
          <a:off x="3091126" y="1109125"/>
          <a:ext cx="1922620" cy="470087"/>
        </a:xfrm>
        <a:custGeom>
          <a:avLst/>
          <a:gdLst/>
          <a:ahLst/>
          <a:cxnLst/>
          <a:rect l="0" t="0" r="0" b="0"/>
          <a:pathLst>
            <a:path>
              <a:moveTo>
                <a:pt x="1922620" y="0"/>
              </a:moveTo>
              <a:lnTo>
                <a:pt x="1922620"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A3F725-186C-470A-BDFB-BD267801AB9C}">
      <dsp:nvSpPr>
        <dsp:cNvPr id="0" name=""/>
        <dsp:cNvSpPr/>
      </dsp:nvSpPr>
      <dsp:spPr>
        <a:xfrm>
          <a:off x="1809379" y="1109125"/>
          <a:ext cx="3204367" cy="470087"/>
        </a:xfrm>
        <a:custGeom>
          <a:avLst/>
          <a:gdLst/>
          <a:ahLst/>
          <a:cxnLst/>
          <a:rect l="0" t="0" r="0" b="0"/>
          <a:pathLst>
            <a:path>
              <a:moveTo>
                <a:pt x="3204367" y="0"/>
              </a:moveTo>
              <a:lnTo>
                <a:pt x="3204367"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99E85A-7CCF-4978-8B29-72DB825BDD30}">
      <dsp:nvSpPr>
        <dsp:cNvPr id="0" name=""/>
        <dsp:cNvSpPr/>
      </dsp:nvSpPr>
      <dsp:spPr>
        <a:xfrm>
          <a:off x="527632" y="1109125"/>
          <a:ext cx="4486115" cy="470087"/>
        </a:xfrm>
        <a:custGeom>
          <a:avLst/>
          <a:gdLst/>
          <a:ahLst/>
          <a:cxnLst/>
          <a:rect l="0" t="0" r="0" b="0"/>
          <a:pathLst>
            <a:path>
              <a:moveTo>
                <a:pt x="4486115" y="0"/>
              </a:moveTo>
              <a:lnTo>
                <a:pt x="4486115" y="372936"/>
              </a:lnTo>
              <a:lnTo>
                <a:pt x="0" y="372936"/>
              </a:lnTo>
              <a:lnTo>
                <a:pt x="0" y="47008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C17A73-129E-4270-B606-7E6E1A29E5E5}">
      <dsp:nvSpPr>
        <dsp:cNvPr id="0" name=""/>
        <dsp:cNvSpPr/>
      </dsp:nvSpPr>
      <dsp:spPr>
        <a:xfrm>
          <a:off x="3842452" y="443199"/>
          <a:ext cx="2342591" cy="665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70E268-03D8-4C1C-9EF3-75D591E6B0AD}">
      <dsp:nvSpPr>
        <dsp:cNvPr id="0" name=""/>
        <dsp:cNvSpPr/>
      </dsp:nvSpPr>
      <dsp:spPr>
        <a:xfrm>
          <a:off x="3958974" y="553895"/>
          <a:ext cx="2342591" cy="6659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n-lt"/>
              <a:ea typeface="+mn-ea"/>
              <a:cs typeface="+mn-ea"/>
              <a:sym typeface="+mn-lt"/>
            </a:rPr>
            <a:t>科研支撑平台</a:t>
          </a:r>
        </a:p>
      </dsp:txBody>
      <dsp:txXfrm>
        <a:off x="3978478" y="573399"/>
        <a:ext cx="2303583" cy="626917"/>
      </dsp:txXfrm>
    </dsp:sp>
    <dsp:sp modelId="{67E79D2C-D970-42DD-995F-17ADEEBACF51}">
      <dsp:nvSpPr>
        <dsp:cNvPr id="0" name=""/>
        <dsp:cNvSpPr/>
      </dsp:nvSpPr>
      <dsp:spPr>
        <a:xfrm>
          <a:off x="3281"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73282-29EA-4D59-92B3-BEB4C8377363}">
      <dsp:nvSpPr>
        <dsp:cNvPr id="0" name=""/>
        <dsp:cNvSpPr/>
      </dsp:nvSpPr>
      <dsp:spPr>
        <a:xfrm>
          <a:off x="119803"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150518" y="1720624"/>
        <a:ext cx="987272" cy="2056347"/>
      </dsp:txXfrm>
    </dsp:sp>
    <dsp:sp modelId="{3FD0119F-C759-47BF-83B0-0C14537C1C3F}">
      <dsp:nvSpPr>
        <dsp:cNvPr id="0" name=""/>
        <dsp:cNvSpPr/>
      </dsp:nvSpPr>
      <dsp:spPr>
        <a:xfrm>
          <a:off x="1285028"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25C94-09A3-4297-837E-ED82EED0BB27}">
      <dsp:nvSpPr>
        <dsp:cNvPr id="0" name=""/>
        <dsp:cNvSpPr/>
      </dsp:nvSpPr>
      <dsp:spPr>
        <a:xfrm>
          <a:off x="1401551"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1432266" y="1720624"/>
        <a:ext cx="987272" cy="2056347"/>
      </dsp:txXfrm>
    </dsp:sp>
    <dsp:sp modelId="{935211AC-78D7-4ACF-AB8D-41BD219E4C44}">
      <dsp:nvSpPr>
        <dsp:cNvPr id="0" name=""/>
        <dsp:cNvSpPr/>
      </dsp:nvSpPr>
      <dsp:spPr>
        <a:xfrm>
          <a:off x="2566775"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FEA270-EEEC-4BC4-BB44-BB1609C5E044}">
      <dsp:nvSpPr>
        <dsp:cNvPr id="0" name=""/>
        <dsp:cNvSpPr/>
      </dsp:nvSpPr>
      <dsp:spPr>
        <a:xfrm>
          <a:off x="2683298"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中国科学院国家重点实验室</a:t>
          </a:r>
        </a:p>
      </dsp:txBody>
      <dsp:txXfrm>
        <a:off x="2714013" y="1720624"/>
        <a:ext cx="987272" cy="2056347"/>
      </dsp:txXfrm>
    </dsp:sp>
    <dsp:sp modelId="{AE2AF43B-1CAB-4D96-987C-75B0C2F93D1C}">
      <dsp:nvSpPr>
        <dsp:cNvPr id="0" name=""/>
        <dsp:cNvSpPr/>
      </dsp:nvSpPr>
      <dsp:spPr>
        <a:xfrm>
          <a:off x="3848523"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4A32-23B7-435E-9D3A-9FE4016CCA0E}">
      <dsp:nvSpPr>
        <dsp:cNvPr id="0" name=""/>
        <dsp:cNvSpPr/>
      </dsp:nvSpPr>
      <dsp:spPr>
        <a:xfrm>
          <a:off x="3965045" y="1689909"/>
          <a:ext cx="1048702" cy="2117777"/>
        </a:xfrm>
        <a:prstGeom prst="roundRect">
          <a:avLst>
            <a:gd name="adj" fmla="val 10000"/>
          </a:avLst>
        </a:prstGeom>
        <a:solidFill>
          <a:schemeClr val="accent3"/>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中国科学院工程研究中心</a:t>
          </a:r>
        </a:p>
      </dsp:txBody>
      <dsp:txXfrm>
        <a:off x="3995760" y="1720624"/>
        <a:ext cx="987272" cy="2056347"/>
      </dsp:txXfrm>
    </dsp:sp>
    <dsp:sp modelId="{BB027C4B-5B04-4886-B8A3-1D2A3BE113C4}">
      <dsp:nvSpPr>
        <dsp:cNvPr id="0" name=""/>
        <dsp:cNvSpPr/>
      </dsp:nvSpPr>
      <dsp:spPr>
        <a:xfrm>
          <a:off x="5130270"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2DA261-5C99-4142-B684-967AA38767E2}">
      <dsp:nvSpPr>
        <dsp:cNvPr id="0" name=""/>
        <dsp:cNvSpPr/>
      </dsp:nvSpPr>
      <dsp:spPr>
        <a:xfrm>
          <a:off x="5246792"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5277507" y="1720624"/>
        <a:ext cx="987272" cy="2056347"/>
      </dsp:txXfrm>
    </dsp:sp>
    <dsp:sp modelId="{34CCA7B0-CD93-4601-9380-F2EC6F0D098C}">
      <dsp:nvSpPr>
        <dsp:cNvPr id="0" name=""/>
        <dsp:cNvSpPr/>
      </dsp:nvSpPr>
      <dsp:spPr>
        <a:xfrm>
          <a:off x="6412017"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46840-9EFD-46B7-B179-98A58CB4E3A2}">
      <dsp:nvSpPr>
        <dsp:cNvPr id="0" name=""/>
        <dsp:cNvSpPr/>
      </dsp:nvSpPr>
      <dsp:spPr>
        <a:xfrm>
          <a:off x="6528539"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6559254" y="1720624"/>
        <a:ext cx="987272" cy="2056347"/>
      </dsp:txXfrm>
    </dsp:sp>
    <dsp:sp modelId="{B1B12E0C-4779-47D7-8EB7-F4767E30E906}">
      <dsp:nvSpPr>
        <dsp:cNvPr id="0" name=""/>
        <dsp:cNvSpPr/>
      </dsp:nvSpPr>
      <dsp:spPr>
        <a:xfrm>
          <a:off x="7693764"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304DD-F5CD-4CF8-B894-E445CC948D2F}">
      <dsp:nvSpPr>
        <dsp:cNvPr id="0" name=""/>
        <dsp:cNvSpPr/>
      </dsp:nvSpPr>
      <dsp:spPr>
        <a:xfrm>
          <a:off x="7810287"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联合重点实验室</a:t>
          </a:r>
        </a:p>
      </dsp:txBody>
      <dsp:txXfrm>
        <a:off x="7841002" y="1720624"/>
        <a:ext cx="987272" cy="2056347"/>
      </dsp:txXfrm>
    </dsp:sp>
    <dsp:sp modelId="{22D5AD9C-C475-42A8-A137-5F43CAB8E5C1}">
      <dsp:nvSpPr>
        <dsp:cNvPr id="0" name=""/>
        <dsp:cNvSpPr/>
      </dsp:nvSpPr>
      <dsp:spPr>
        <a:xfrm>
          <a:off x="8975511" y="1579212"/>
          <a:ext cx="1048702" cy="211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8AB475-134C-4C99-A12D-271CC9B76FBE}">
      <dsp:nvSpPr>
        <dsp:cNvPr id="0" name=""/>
        <dsp:cNvSpPr/>
      </dsp:nvSpPr>
      <dsp:spPr>
        <a:xfrm>
          <a:off x="9092034" y="1689909"/>
          <a:ext cx="1048702" cy="2117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n-lt"/>
              <a:ea typeface="+mn-ea"/>
              <a:cs typeface="+mn-ea"/>
              <a:sym typeface="+mn-lt"/>
            </a:rPr>
            <a:t>中国科学院工程研究中心</a:t>
          </a:r>
        </a:p>
      </dsp:txBody>
      <dsp:txXfrm>
        <a:off x="9122749" y="1720624"/>
        <a:ext cx="987272" cy="205634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8C176BC-2537-496C-92BE-280C92B96E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B232F750-D334-4736-B10E-0035158269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01325C-51CE-41A1-8630-1A52C13085BB}" type="datetimeFigureOut">
              <a:rPr lang="zh-CN" altLang="en-US" smtClean="0"/>
              <a:t>2021/6/28</a:t>
            </a:fld>
            <a:endParaRPr lang="zh-CN" altLang="en-US"/>
          </a:p>
        </p:txBody>
      </p:sp>
      <p:sp>
        <p:nvSpPr>
          <p:cNvPr id="4" name="页脚占位符 3">
            <a:extLst>
              <a:ext uri="{FF2B5EF4-FFF2-40B4-BE49-F238E27FC236}">
                <a16:creationId xmlns:a16="http://schemas.microsoft.com/office/drawing/2014/main" id="{329A2961-3AD5-4B21-AA67-7500903979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89F27F7-0D80-46EC-B423-14DAAD04B5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7E3C29-C726-4695-AB77-50247DBF3DA6}" type="slidenum">
              <a:rPr lang="zh-CN" altLang="en-US" smtClean="0"/>
              <a:t>‹#›</a:t>
            </a:fld>
            <a:endParaRPr lang="zh-CN" altLang="en-US"/>
          </a:p>
        </p:txBody>
      </p:sp>
    </p:spTree>
    <p:extLst>
      <p:ext uri="{BB962C8B-B14F-4D97-AF65-F5344CB8AC3E}">
        <p14:creationId xmlns:p14="http://schemas.microsoft.com/office/powerpoint/2010/main" val="2260240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B8505-E7BC-4327-812D-12C5E82484F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1B729-817F-448C-AF52-5327A9569471}" type="slidenum">
              <a:rPr lang="zh-CN" altLang="en-US" smtClean="0"/>
              <a:t>‹#›</a:t>
            </a:fld>
            <a:endParaRPr lang="zh-CN" altLang="en-US"/>
          </a:p>
        </p:txBody>
      </p:sp>
    </p:spTree>
    <p:extLst>
      <p:ext uri="{BB962C8B-B14F-4D97-AF65-F5344CB8AC3E}">
        <p14:creationId xmlns:p14="http://schemas.microsoft.com/office/powerpoint/2010/main" val="31726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框改斜线</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2</a:t>
            </a:fld>
            <a:endParaRPr lang="zh-CN" altLang="en-US"/>
          </a:p>
        </p:txBody>
      </p:sp>
    </p:spTree>
    <p:extLst>
      <p:ext uri="{BB962C8B-B14F-4D97-AF65-F5344CB8AC3E}">
        <p14:creationId xmlns:p14="http://schemas.microsoft.com/office/powerpoint/2010/main" val="3918782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27</a:t>
            </a:fld>
            <a:endParaRPr lang="zh-CN" altLang="en-US"/>
          </a:p>
        </p:txBody>
      </p:sp>
    </p:spTree>
    <p:extLst>
      <p:ext uri="{BB962C8B-B14F-4D97-AF65-F5344CB8AC3E}">
        <p14:creationId xmlns:p14="http://schemas.microsoft.com/office/powerpoint/2010/main" val="1992166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30</a:t>
            </a:fld>
            <a:endParaRPr lang="zh-CN" altLang="en-US"/>
          </a:p>
        </p:txBody>
      </p:sp>
    </p:spTree>
    <p:extLst>
      <p:ext uri="{BB962C8B-B14F-4D97-AF65-F5344CB8AC3E}">
        <p14:creationId xmlns:p14="http://schemas.microsoft.com/office/powerpoint/2010/main" val="420637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31</a:t>
            </a:fld>
            <a:endParaRPr lang="zh-CN" altLang="en-US"/>
          </a:p>
        </p:txBody>
      </p:sp>
    </p:spTree>
    <p:extLst>
      <p:ext uri="{BB962C8B-B14F-4D97-AF65-F5344CB8AC3E}">
        <p14:creationId xmlns:p14="http://schemas.microsoft.com/office/powerpoint/2010/main" val="1483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32</a:t>
            </a:fld>
            <a:endParaRPr lang="zh-CN" altLang="en-US"/>
          </a:p>
        </p:txBody>
      </p:sp>
    </p:spTree>
    <p:extLst>
      <p:ext uri="{BB962C8B-B14F-4D97-AF65-F5344CB8AC3E}">
        <p14:creationId xmlns:p14="http://schemas.microsoft.com/office/powerpoint/2010/main" val="7367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34</a:t>
            </a:fld>
            <a:endParaRPr lang="zh-CN" altLang="en-US"/>
          </a:p>
        </p:txBody>
      </p:sp>
    </p:spTree>
    <p:extLst>
      <p:ext uri="{BB962C8B-B14F-4D97-AF65-F5344CB8AC3E}">
        <p14:creationId xmlns:p14="http://schemas.microsoft.com/office/powerpoint/2010/main" val="115295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36</a:t>
            </a:fld>
            <a:endParaRPr lang="zh-CN" altLang="en-US"/>
          </a:p>
        </p:txBody>
      </p:sp>
    </p:spTree>
    <p:extLst>
      <p:ext uri="{BB962C8B-B14F-4D97-AF65-F5344CB8AC3E}">
        <p14:creationId xmlns:p14="http://schemas.microsoft.com/office/powerpoint/2010/main" val="342483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38</a:t>
            </a:fld>
            <a:endParaRPr lang="zh-CN" altLang="en-US"/>
          </a:p>
        </p:txBody>
      </p:sp>
    </p:spTree>
    <p:extLst>
      <p:ext uri="{BB962C8B-B14F-4D97-AF65-F5344CB8AC3E}">
        <p14:creationId xmlns:p14="http://schemas.microsoft.com/office/powerpoint/2010/main" val="1921065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SUH52Y</a:t>
            </a:r>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39</a:t>
            </a:fld>
            <a:endParaRPr lang="zh-CN" altLang="en-US"/>
          </a:p>
        </p:txBody>
      </p:sp>
    </p:spTree>
    <p:extLst>
      <p:ext uri="{BB962C8B-B14F-4D97-AF65-F5344CB8AC3E}">
        <p14:creationId xmlns:p14="http://schemas.microsoft.com/office/powerpoint/2010/main" val="21766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55</a:t>
            </a:fld>
            <a:endParaRPr lang="zh-CN" altLang="en-US"/>
          </a:p>
        </p:txBody>
      </p:sp>
    </p:spTree>
    <p:extLst>
      <p:ext uri="{BB962C8B-B14F-4D97-AF65-F5344CB8AC3E}">
        <p14:creationId xmlns:p14="http://schemas.microsoft.com/office/powerpoint/2010/main" val="61843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56</a:t>
            </a:fld>
            <a:endParaRPr lang="zh-CN" altLang="en-US"/>
          </a:p>
        </p:txBody>
      </p:sp>
    </p:spTree>
    <p:extLst>
      <p:ext uri="{BB962C8B-B14F-4D97-AF65-F5344CB8AC3E}">
        <p14:creationId xmlns:p14="http://schemas.microsoft.com/office/powerpoint/2010/main" val="159604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13</a:t>
            </a:fld>
            <a:endParaRPr lang="zh-CN" altLang="en-US"/>
          </a:p>
        </p:txBody>
      </p:sp>
    </p:spTree>
    <p:extLst>
      <p:ext uri="{BB962C8B-B14F-4D97-AF65-F5344CB8AC3E}">
        <p14:creationId xmlns:p14="http://schemas.microsoft.com/office/powerpoint/2010/main" val="264867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14</a:t>
            </a:fld>
            <a:endParaRPr lang="zh-CN" altLang="en-US"/>
          </a:p>
        </p:txBody>
      </p:sp>
    </p:spTree>
    <p:extLst>
      <p:ext uri="{BB962C8B-B14F-4D97-AF65-F5344CB8AC3E}">
        <p14:creationId xmlns:p14="http://schemas.microsoft.com/office/powerpoint/2010/main" val="21264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图标修改</a:t>
            </a:r>
          </a:p>
        </p:txBody>
      </p:sp>
      <p:sp>
        <p:nvSpPr>
          <p:cNvPr id="4" name="灯片编号占位符 3"/>
          <p:cNvSpPr>
            <a:spLocks noGrp="1"/>
          </p:cNvSpPr>
          <p:nvPr>
            <p:ph type="sldNum" sz="quarter" idx="5"/>
          </p:nvPr>
        </p:nvSpPr>
        <p:spPr/>
        <p:txBody>
          <a:bodyPr/>
          <a:lstStyle/>
          <a:p>
            <a:fld id="{6371B729-817F-448C-AF52-5327A9569471}" type="slidenum">
              <a:rPr lang="zh-CN" altLang="en-US" smtClean="0"/>
              <a:t>17</a:t>
            </a:fld>
            <a:endParaRPr lang="zh-CN" altLang="en-US"/>
          </a:p>
        </p:txBody>
      </p:sp>
    </p:spTree>
    <p:extLst>
      <p:ext uri="{BB962C8B-B14F-4D97-AF65-F5344CB8AC3E}">
        <p14:creationId xmlns:p14="http://schemas.microsoft.com/office/powerpoint/2010/main" val="139972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18</a:t>
            </a:fld>
            <a:endParaRPr lang="zh-CN" altLang="en-US"/>
          </a:p>
        </p:txBody>
      </p:sp>
    </p:spTree>
    <p:extLst>
      <p:ext uri="{BB962C8B-B14F-4D97-AF65-F5344CB8AC3E}">
        <p14:creationId xmlns:p14="http://schemas.microsoft.com/office/powerpoint/2010/main" val="9371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22</a:t>
            </a:fld>
            <a:endParaRPr lang="zh-CN" altLang="en-US"/>
          </a:p>
        </p:txBody>
      </p:sp>
    </p:spTree>
    <p:extLst>
      <p:ext uri="{BB962C8B-B14F-4D97-AF65-F5344CB8AC3E}">
        <p14:creationId xmlns:p14="http://schemas.microsoft.com/office/powerpoint/2010/main" val="691904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23</a:t>
            </a:fld>
            <a:endParaRPr lang="zh-CN" altLang="en-US"/>
          </a:p>
        </p:txBody>
      </p:sp>
    </p:spTree>
    <p:extLst>
      <p:ext uri="{BB962C8B-B14F-4D97-AF65-F5344CB8AC3E}">
        <p14:creationId xmlns:p14="http://schemas.microsoft.com/office/powerpoint/2010/main" val="103292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25</a:t>
            </a:fld>
            <a:endParaRPr lang="zh-CN" altLang="en-US"/>
          </a:p>
        </p:txBody>
      </p:sp>
    </p:spTree>
    <p:extLst>
      <p:ext uri="{BB962C8B-B14F-4D97-AF65-F5344CB8AC3E}">
        <p14:creationId xmlns:p14="http://schemas.microsoft.com/office/powerpoint/2010/main" val="2103841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1B729-817F-448C-AF52-5327A9569471}" type="slidenum">
              <a:rPr lang="zh-CN" altLang="en-US" smtClean="0"/>
              <a:t>26</a:t>
            </a:fld>
            <a:endParaRPr lang="zh-CN" altLang="en-US"/>
          </a:p>
        </p:txBody>
      </p:sp>
    </p:spTree>
    <p:extLst>
      <p:ext uri="{BB962C8B-B14F-4D97-AF65-F5344CB8AC3E}">
        <p14:creationId xmlns:p14="http://schemas.microsoft.com/office/powerpoint/2010/main" val="2877813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1">
    <p:bg>
      <p:bgPr>
        <a:solidFill>
          <a:schemeClr val="bg1"/>
        </a:solidFill>
        <a:effectLst/>
      </p:bgPr>
    </p:bg>
    <p:spTree>
      <p:nvGrpSpPr>
        <p:cNvPr id="1" name=""/>
        <p:cNvGrpSpPr/>
        <p:nvPr/>
      </p:nvGrpSpPr>
      <p:grpSpPr>
        <a:xfrm>
          <a:off x="0" y="0"/>
          <a:ext cx="0" cy="0"/>
          <a:chOff x="0" y="0"/>
          <a:chExt cx="0" cy="0"/>
        </a:xfrm>
      </p:grpSpPr>
      <p:sp>
        <p:nvSpPr>
          <p:cNvPr id="47" name="箭头: 五边形 46">
            <a:extLst>
              <a:ext uri="{FF2B5EF4-FFF2-40B4-BE49-F238E27FC236}">
                <a16:creationId xmlns:a16="http://schemas.microsoft.com/office/drawing/2014/main" id="{E27F0E8A-FBE3-41B6-A56B-7A14F7AAA7BA}"/>
              </a:ext>
            </a:extLst>
          </p:cNvPr>
          <p:cNvSpPr/>
          <p:nvPr userDrawn="1"/>
        </p:nvSpPr>
        <p:spPr>
          <a:xfrm rot="5400000">
            <a:off x="-1070579" y="2025798"/>
            <a:ext cx="6858002" cy="2806406"/>
          </a:xfrm>
          <a:prstGeom prst="homePlate">
            <a:avLst>
              <a:gd name="adj" fmla="val 3223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0EC3A91D-9716-41F7-9337-5806ACB116C1}"/>
              </a:ext>
            </a:extLst>
          </p:cNvPr>
          <p:cNvGrpSpPr/>
          <p:nvPr userDrawn="1"/>
        </p:nvGrpSpPr>
        <p:grpSpPr>
          <a:xfrm>
            <a:off x="1183820" y="2257770"/>
            <a:ext cx="2349204" cy="2342460"/>
            <a:chOff x="1636416" y="2089567"/>
            <a:chExt cx="2349204" cy="2342460"/>
          </a:xfrm>
        </p:grpSpPr>
        <p:sp>
          <p:nvSpPr>
            <p:cNvPr id="49" name="椭圆 48">
              <a:extLst>
                <a:ext uri="{FF2B5EF4-FFF2-40B4-BE49-F238E27FC236}">
                  <a16:creationId xmlns:a16="http://schemas.microsoft.com/office/drawing/2014/main" id="{0E0490E3-08CF-4438-A4CB-DC05A7C6FE3D}"/>
                </a:ext>
              </a:extLst>
            </p:cNvPr>
            <p:cNvSpPr>
              <a:spLocks noChangeAspect="1"/>
            </p:cNvSpPr>
            <p:nvPr/>
          </p:nvSpPr>
          <p:spPr>
            <a:xfrm>
              <a:off x="1641018" y="2090797"/>
              <a:ext cx="2340000" cy="23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a:extLst>
                <a:ext uri="{FF2B5EF4-FFF2-40B4-BE49-F238E27FC236}">
                  <a16:creationId xmlns:a16="http://schemas.microsoft.com/office/drawing/2014/main" id="{FB256BDF-A4D0-48DC-9510-B4026005650E}"/>
                </a:ext>
              </a:extLst>
            </p:cNvPr>
            <p:cNvGrpSpPr/>
            <p:nvPr userDrawn="1"/>
          </p:nvGrpSpPr>
          <p:grpSpPr>
            <a:xfrm>
              <a:off x="1636416" y="2089567"/>
              <a:ext cx="2349204" cy="2342460"/>
              <a:chOff x="6096000" y="671512"/>
              <a:chExt cx="5530849" cy="5514975"/>
            </a:xfrm>
            <a:solidFill>
              <a:schemeClr val="accent1"/>
            </a:solidFill>
          </p:grpSpPr>
          <p:sp>
            <p:nvSpPr>
              <p:cNvPr id="51" name="Freeform 7">
                <a:extLst>
                  <a:ext uri="{FF2B5EF4-FFF2-40B4-BE49-F238E27FC236}">
                    <a16:creationId xmlns:a16="http://schemas.microsoft.com/office/drawing/2014/main" id="{286C441B-0551-474C-B085-04426D7D682C}"/>
                  </a:ext>
                </a:extLst>
              </p:cNvPr>
              <p:cNvSpPr>
                <a:spLocks noEditPoints="1"/>
              </p:cNvSpPr>
              <p:nvPr/>
            </p:nvSpPr>
            <p:spPr bwMode="auto">
              <a:xfrm>
                <a:off x="6096000" y="671512"/>
                <a:ext cx="5530849" cy="5514975"/>
              </a:xfrm>
              <a:custGeom>
                <a:avLst/>
                <a:gdLst>
                  <a:gd name="T0" fmla="*/ 0 w 3007"/>
                  <a:gd name="T1" fmla="*/ 1461 h 3005"/>
                  <a:gd name="T2" fmla="*/ 4 w 3007"/>
                  <a:gd name="T3" fmla="*/ 1407 h 3005"/>
                  <a:gd name="T4" fmla="*/ 45 w 3007"/>
                  <a:gd name="T5" fmla="*/ 1137 h 3005"/>
                  <a:gd name="T6" fmla="*/ 288 w 3007"/>
                  <a:gd name="T7" fmla="*/ 618 h 3005"/>
                  <a:gd name="T8" fmla="*/ 534 w 3007"/>
                  <a:gd name="T9" fmla="*/ 355 h 3005"/>
                  <a:gd name="T10" fmla="*/ 1128 w 3007"/>
                  <a:gd name="T11" fmla="*/ 47 h 3005"/>
                  <a:gd name="T12" fmla="*/ 1379 w 3007"/>
                  <a:gd name="T13" fmla="*/ 5 h 3005"/>
                  <a:gd name="T14" fmla="*/ 1449 w 3007"/>
                  <a:gd name="T15" fmla="*/ 1 h 3005"/>
                  <a:gd name="T16" fmla="*/ 1461 w 3007"/>
                  <a:gd name="T17" fmla="*/ 0 h 3005"/>
                  <a:gd name="T18" fmla="*/ 1544 w 3007"/>
                  <a:gd name="T19" fmla="*/ 0 h 3005"/>
                  <a:gd name="T20" fmla="*/ 1561 w 3007"/>
                  <a:gd name="T21" fmla="*/ 1 h 3005"/>
                  <a:gd name="T22" fmla="*/ 2194 w 3007"/>
                  <a:gd name="T23" fmla="*/ 169 h 3005"/>
                  <a:gd name="T24" fmla="*/ 2460 w 3007"/>
                  <a:gd name="T25" fmla="*/ 345 h 3005"/>
                  <a:gd name="T26" fmla="*/ 2697 w 3007"/>
                  <a:gd name="T27" fmla="*/ 591 h 3005"/>
                  <a:gd name="T28" fmla="*/ 2964 w 3007"/>
                  <a:gd name="T29" fmla="*/ 1156 h 3005"/>
                  <a:gd name="T30" fmla="*/ 3001 w 3007"/>
                  <a:gd name="T31" fmla="*/ 1407 h 3005"/>
                  <a:gd name="T32" fmla="*/ 2996 w 3007"/>
                  <a:gd name="T33" fmla="*/ 1656 h 3005"/>
                  <a:gd name="T34" fmla="*/ 2846 w 3007"/>
                  <a:gd name="T35" fmla="*/ 2173 h 3005"/>
                  <a:gd name="T36" fmla="*/ 2630 w 3007"/>
                  <a:gd name="T37" fmla="*/ 2493 h 3005"/>
                  <a:gd name="T38" fmla="*/ 1950 w 3007"/>
                  <a:gd name="T39" fmla="*/ 2936 h 3005"/>
                  <a:gd name="T40" fmla="*/ 1699 w 3007"/>
                  <a:gd name="T41" fmla="*/ 2991 h 3005"/>
                  <a:gd name="T42" fmla="*/ 1468 w 3007"/>
                  <a:gd name="T43" fmla="*/ 3003 h 3005"/>
                  <a:gd name="T44" fmla="*/ 725 w 3007"/>
                  <a:gd name="T45" fmla="*/ 2787 h 3005"/>
                  <a:gd name="T46" fmla="*/ 385 w 3007"/>
                  <a:gd name="T47" fmla="*/ 2506 h 3005"/>
                  <a:gd name="T48" fmla="*/ 67 w 3007"/>
                  <a:gd name="T49" fmla="*/ 1944 h 3005"/>
                  <a:gd name="T50" fmla="*/ 13 w 3007"/>
                  <a:gd name="T51" fmla="*/ 1691 h 3005"/>
                  <a:gd name="T52" fmla="*/ 2 w 3007"/>
                  <a:gd name="T53" fmla="*/ 1558 h 3005"/>
                  <a:gd name="T54" fmla="*/ 0 w 3007"/>
                  <a:gd name="T55" fmla="*/ 1543 h 3005"/>
                  <a:gd name="T56" fmla="*/ 0 w 3007"/>
                  <a:gd name="T57" fmla="*/ 1461 h 3005"/>
                  <a:gd name="T58" fmla="*/ 2980 w 3007"/>
                  <a:gd name="T59" fmla="*/ 1502 h 3005"/>
                  <a:gd name="T60" fmla="*/ 1503 w 3007"/>
                  <a:gd name="T61" fmla="*/ 24 h 3005"/>
                  <a:gd name="T62" fmla="*/ 25 w 3007"/>
                  <a:gd name="T63" fmla="*/ 1501 h 3005"/>
                  <a:gd name="T64" fmla="*/ 1502 w 3007"/>
                  <a:gd name="T65" fmla="*/ 2980 h 3005"/>
                  <a:gd name="T66" fmla="*/ 2980 w 3007"/>
                  <a:gd name="T67" fmla="*/ 1502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7" h="3005">
                    <a:moveTo>
                      <a:pt x="0" y="1461"/>
                    </a:moveTo>
                    <a:cubicBezTo>
                      <a:pt x="1" y="1443"/>
                      <a:pt x="3" y="1425"/>
                      <a:pt x="4" y="1407"/>
                    </a:cubicBezTo>
                    <a:cubicBezTo>
                      <a:pt x="9" y="1316"/>
                      <a:pt x="23" y="1226"/>
                      <a:pt x="45" y="1137"/>
                    </a:cubicBezTo>
                    <a:cubicBezTo>
                      <a:pt x="93" y="948"/>
                      <a:pt x="174" y="775"/>
                      <a:pt x="288" y="618"/>
                    </a:cubicBezTo>
                    <a:cubicBezTo>
                      <a:pt x="359" y="521"/>
                      <a:pt x="441" y="433"/>
                      <a:pt x="534" y="355"/>
                    </a:cubicBezTo>
                    <a:cubicBezTo>
                      <a:pt x="708" y="207"/>
                      <a:pt x="906" y="104"/>
                      <a:pt x="1128" y="47"/>
                    </a:cubicBezTo>
                    <a:cubicBezTo>
                      <a:pt x="1210" y="26"/>
                      <a:pt x="1294" y="12"/>
                      <a:pt x="1379" y="5"/>
                    </a:cubicBezTo>
                    <a:cubicBezTo>
                      <a:pt x="1402" y="4"/>
                      <a:pt x="1426" y="3"/>
                      <a:pt x="1449" y="1"/>
                    </a:cubicBezTo>
                    <a:cubicBezTo>
                      <a:pt x="1453" y="1"/>
                      <a:pt x="1457" y="0"/>
                      <a:pt x="1461" y="0"/>
                    </a:cubicBezTo>
                    <a:cubicBezTo>
                      <a:pt x="1489" y="0"/>
                      <a:pt x="1516" y="0"/>
                      <a:pt x="1544" y="0"/>
                    </a:cubicBezTo>
                    <a:cubicBezTo>
                      <a:pt x="1549" y="0"/>
                      <a:pt x="1555" y="1"/>
                      <a:pt x="1561" y="1"/>
                    </a:cubicBezTo>
                    <a:cubicBezTo>
                      <a:pt x="1784" y="10"/>
                      <a:pt x="1995" y="66"/>
                      <a:pt x="2194" y="169"/>
                    </a:cubicBezTo>
                    <a:cubicBezTo>
                      <a:pt x="2289" y="218"/>
                      <a:pt x="2377" y="277"/>
                      <a:pt x="2460" y="345"/>
                    </a:cubicBezTo>
                    <a:cubicBezTo>
                      <a:pt x="2548" y="418"/>
                      <a:pt x="2627" y="500"/>
                      <a:pt x="2697" y="591"/>
                    </a:cubicBezTo>
                    <a:cubicBezTo>
                      <a:pt x="2826" y="761"/>
                      <a:pt x="2915" y="949"/>
                      <a:pt x="2964" y="1156"/>
                    </a:cubicBezTo>
                    <a:cubicBezTo>
                      <a:pt x="2984" y="1239"/>
                      <a:pt x="2996" y="1323"/>
                      <a:pt x="3001" y="1407"/>
                    </a:cubicBezTo>
                    <a:cubicBezTo>
                      <a:pt x="3007" y="1490"/>
                      <a:pt x="3005" y="1574"/>
                      <a:pt x="2996" y="1656"/>
                    </a:cubicBezTo>
                    <a:cubicBezTo>
                      <a:pt x="2978" y="1837"/>
                      <a:pt x="2928" y="2010"/>
                      <a:pt x="2846" y="2173"/>
                    </a:cubicBezTo>
                    <a:cubicBezTo>
                      <a:pt x="2788" y="2289"/>
                      <a:pt x="2716" y="2396"/>
                      <a:pt x="2630" y="2493"/>
                    </a:cubicBezTo>
                    <a:cubicBezTo>
                      <a:pt x="2444" y="2703"/>
                      <a:pt x="2218" y="2851"/>
                      <a:pt x="1950" y="2936"/>
                    </a:cubicBezTo>
                    <a:cubicBezTo>
                      <a:pt x="1868" y="2962"/>
                      <a:pt x="1784" y="2980"/>
                      <a:pt x="1699" y="2991"/>
                    </a:cubicBezTo>
                    <a:cubicBezTo>
                      <a:pt x="1622" y="3001"/>
                      <a:pt x="1545" y="3005"/>
                      <a:pt x="1468" y="3003"/>
                    </a:cubicBezTo>
                    <a:cubicBezTo>
                      <a:pt x="1201" y="2996"/>
                      <a:pt x="953" y="2925"/>
                      <a:pt x="725" y="2787"/>
                    </a:cubicBezTo>
                    <a:cubicBezTo>
                      <a:pt x="598" y="2710"/>
                      <a:pt x="485" y="2616"/>
                      <a:pt x="385" y="2506"/>
                    </a:cubicBezTo>
                    <a:cubicBezTo>
                      <a:pt x="239" y="2341"/>
                      <a:pt x="132" y="2154"/>
                      <a:pt x="67" y="1944"/>
                    </a:cubicBezTo>
                    <a:cubicBezTo>
                      <a:pt x="41" y="1861"/>
                      <a:pt x="23" y="1777"/>
                      <a:pt x="13" y="1691"/>
                    </a:cubicBezTo>
                    <a:cubicBezTo>
                      <a:pt x="7" y="1647"/>
                      <a:pt x="5" y="1603"/>
                      <a:pt x="2" y="1558"/>
                    </a:cubicBezTo>
                    <a:cubicBezTo>
                      <a:pt x="2" y="1553"/>
                      <a:pt x="1" y="1548"/>
                      <a:pt x="0" y="1543"/>
                    </a:cubicBezTo>
                    <a:cubicBezTo>
                      <a:pt x="0" y="1516"/>
                      <a:pt x="0" y="1488"/>
                      <a:pt x="0" y="1461"/>
                    </a:cubicBezTo>
                    <a:close/>
                    <a:moveTo>
                      <a:pt x="2980" y="1502"/>
                    </a:moveTo>
                    <a:cubicBezTo>
                      <a:pt x="2980" y="686"/>
                      <a:pt x="2319" y="25"/>
                      <a:pt x="1503" y="24"/>
                    </a:cubicBezTo>
                    <a:cubicBezTo>
                      <a:pt x="687" y="23"/>
                      <a:pt x="26" y="684"/>
                      <a:pt x="25" y="1501"/>
                    </a:cubicBezTo>
                    <a:cubicBezTo>
                      <a:pt x="24" y="2317"/>
                      <a:pt x="685" y="2979"/>
                      <a:pt x="1502" y="2980"/>
                    </a:cubicBezTo>
                    <a:cubicBezTo>
                      <a:pt x="2318" y="2980"/>
                      <a:pt x="2980" y="2319"/>
                      <a:pt x="2980" y="150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9">
                <a:extLst>
                  <a:ext uri="{FF2B5EF4-FFF2-40B4-BE49-F238E27FC236}">
                    <a16:creationId xmlns:a16="http://schemas.microsoft.com/office/drawing/2014/main" id="{0CE44160-7E46-4B38-A6A8-1A8A3123EB18}"/>
                  </a:ext>
                </a:extLst>
              </p:cNvPr>
              <p:cNvSpPr>
                <a:spLocks noEditPoints="1"/>
              </p:cNvSpPr>
              <p:nvPr/>
            </p:nvSpPr>
            <p:spPr bwMode="auto">
              <a:xfrm>
                <a:off x="6207125" y="800099"/>
                <a:ext cx="5305425" cy="5280025"/>
              </a:xfrm>
              <a:custGeom>
                <a:avLst/>
                <a:gdLst>
                  <a:gd name="T0" fmla="*/ 81 w 2885"/>
                  <a:gd name="T1" fmla="*/ 975 h 2877"/>
                  <a:gd name="T2" fmla="*/ 2881 w 2885"/>
                  <a:gd name="T3" fmla="*/ 1523 h 2877"/>
                  <a:gd name="T4" fmla="*/ 2474 w 2885"/>
                  <a:gd name="T5" fmla="*/ 1388 h 2877"/>
                  <a:gd name="T6" fmla="*/ 717 w 2885"/>
                  <a:gd name="T7" fmla="*/ 539 h 2877"/>
                  <a:gd name="T8" fmla="*/ 1331 w 2885"/>
                  <a:gd name="T9" fmla="*/ 2600 h 2877"/>
                  <a:gd name="T10" fmla="*/ 1379 w 2885"/>
                  <a:gd name="T11" fmla="*/ 2758 h 2877"/>
                  <a:gd name="T12" fmla="*/ 1425 w 2885"/>
                  <a:gd name="T13" fmla="*/ 2644 h 2877"/>
                  <a:gd name="T14" fmla="*/ 1503 w 2885"/>
                  <a:gd name="T15" fmla="*/ 2770 h 2877"/>
                  <a:gd name="T16" fmla="*/ 1623 w 2885"/>
                  <a:gd name="T17" fmla="*/ 2757 h 2877"/>
                  <a:gd name="T18" fmla="*/ 1648 w 2885"/>
                  <a:gd name="T19" fmla="*/ 2669 h 2877"/>
                  <a:gd name="T20" fmla="*/ 1331 w 2885"/>
                  <a:gd name="T21" fmla="*/ 2600 h 2877"/>
                  <a:gd name="T22" fmla="*/ 226 w 2885"/>
                  <a:gd name="T23" fmla="*/ 1034 h 2877"/>
                  <a:gd name="T24" fmla="*/ 374 w 2885"/>
                  <a:gd name="T25" fmla="*/ 958 h 2877"/>
                  <a:gd name="T26" fmla="*/ 2608 w 2885"/>
                  <a:gd name="T27" fmla="*/ 967 h 2877"/>
                  <a:gd name="T28" fmla="*/ 2570 w 2885"/>
                  <a:gd name="T29" fmla="*/ 900 h 2877"/>
                  <a:gd name="T30" fmla="*/ 2526 w 2885"/>
                  <a:gd name="T31" fmla="*/ 1051 h 2877"/>
                  <a:gd name="T32" fmla="*/ 1512 w 2885"/>
                  <a:gd name="T33" fmla="*/ 382 h 2877"/>
                  <a:gd name="T34" fmla="*/ 1470 w 2885"/>
                  <a:gd name="T35" fmla="*/ 144 h 2877"/>
                  <a:gd name="T36" fmla="*/ 1232 w 2885"/>
                  <a:gd name="T37" fmla="*/ 2585 h 2877"/>
                  <a:gd name="T38" fmla="*/ 1078 w 2885"/>
                  <a:gd name="T39" fmla="*/ 2710 h 2877"/>
                  <a:gd name="T40" fmla="*/ 2608 w 2885"/>
                  <a:gd name="T41" fmla="*/ 803 h 2877"/>
                  <a:gd name="T42" fmla="*/ 2391 w 2885"/>
                  <a:gd name="T43" fmla="*/ 874 h 2877"/>
                  <a:gd name="T44" fmla="*/ 590 w 2885"/>
                  <a:gd name="T45" fmla="*/ 2438 h 2877"/>
                  <a:gd name="T46" fmla="*/ 704 w 2885"/>
                  <a:gd name="T47" fmla="*/ 2399 h 2877"/>
                  <a:gd name="T48" fmla="*/ 601 w 2885"/>
                  <a:gd name="T49" fmla="*/ 2409 h 2877"/>
                  <a:gd name="T50" fmla="*/ 642 w 2885"/>
                  <a:gd name="T51" fmla="*/ 2327 h 2877"/>
                  <a:gd name="T52" fmla="*/ 2626 w 2885"/>
                  <a:gd name="T53" fmla="*/ 1828 h 2877"/>
                  <a:gd name="T54" fmla="*/ 2582 w 2885"/>
                  <a:gd name="T55" fmla="*/ 2012 h 2877"/>
                  <a:gd name="T56" fmla="*/ 2561 w 2885"/>
                  <a:gd name="T57" fmla="*/ 1898 h 2877"/>
                  <a:gd name="T58" fmla="*/ 485 w 2885"/>
                  <a:gd name="T59" fmla="*/ 2331 h 2877"/>
                  <a:gd name="T60" fmla="*/ 494 w 2885"/>
                  <a:gd name="T61" fmla="*/ 2120 h 2877"/>
                  <a:gd name="T62" fmla="*/ 374 w 2885"/>
                  <a:gd name="T63" fmla="*/ 2184 h 2877"/>
                  <a:gd name="T64" fmla="*/ 1405 w 2885"/>
                  <a:gd name="T65" fmla="*/ 85 h 2877"/>
                  <a:gd name="T66" fmla="*/ 1378 w 2885"/>
                  <a:gd name="T67" fmla="*/ 275 h 2877"/>
                  <a:gd name="T68" fmla="*/ 1360 w 2885"/>
                  <a:gd name="T69" fmla="*/ 184 h 2877"/>
                  <a:gd name="T70" fmla="*/ 1996 w 2885"/>
                  <a:gd name="T71" fmla="*/ 486 h 2877"/>
                  <a:gd name="T72" fmla="*/ 2156 w 2885"/>
                  <a:gd name="T73" fmla="*/ 423 h 2877"/>
                  <a:gd name="T74" fmla="*/ 2159 w 2885"/>
                  <a:gd name="T75" fmla="*/ 2472 h 2877"/>
                  <a:gd name="T76" fmla="*/ 2316 w 2885"/>
                  <a:gd name="T77" fmla="*/ 2453 h 2877"/>
                  <a:gd name="T78" fmla="*/ 2169 w 2885"/>
                  <a:gd name="T79" fmla="*/ 439 h 2877"/>
                  <a:gd name="T80" fmla="*/ 2091 w 2885"/>
                  <a:gd name="T81" fmla="*/ 342 h 2877"/>
                  <a:gd name="T82" fmla="*/ 391 w 2885"/>
                  <a:gd name="T83" fmla="*/ 2070 h 2877"/>
                  <a:gd name="T84" fmla="*/ 310 w 2885"/>
                  <a:gd name="T85" fmla="*/ 2083 h 2877"/>
                  <a:gd name="T86" fmla="*/ 455 w 2885"/>
                  <a:gd name="T87" fmla="*/ 2064 h 2877"/>
                  <a:gd name="T88" fmla="*/ 2470 w 2885"/>
                  <a:gd name="T89" fmla="*/ 2225 h 2877"/>
                  <a:gd name="T90" fmla="*/ 2398 w 2885"/>
                  <a:gd name="T91" fmla="*/ 2253 h 2877"/>
                  <a:gd name="T92" fmla="*/ 785 w 2885"/>
                  <a:gd name="T93" fmla="*/ 2532 h 2877"/>
                  <a:gd name="T94" fmla="*/ 808 w 2885"/>
                  <a:gd name="T95" fmla="*/ 2450 h 2877"/>
                  <a:gd name="T96" fmla="*/ 2333 w 2885"/>
                  <a:gd name="T97" fmla="*/ 2443 h 2877"/>
                  <a:gd name="T98" fmla="*/ 2320 w 2885"/>
                  <a:gd name="T99" fmla="*/ 2340 h 2877"/>
                  <a:gd name="T100" fmla="*/ 2073 w 2885"/>
                  <a:gd name="T101" fmla="*/ 2565 h 2877"/>
                  <a:gd name="T102" fmla="*/ 2108 w 2885"/>
                  <a:gd name="T103" fmla="*/ 2424 h 2877"/>
                  <a:gd name="T104" fmla="*/ 1936 w 2885"/>
                  <a:gd name="T105" fmla="*/ 2523 h 2877"/>
                  <a:gd name="T106" fmla="*/ 1936 w 2885"/>
                  <a:gd name="T107" fmla="*/ 2635 h 2877"/>
                  <a:gd name="T108" fmla="*/ 2575 w 2885"/>
                  <a:gd name="T109" fmla="*/ 2107 h 2877"/>
                  <a:gd name="T110" fmla="*/ 289 w 2885"/>
                  <a:gd name="T111" fmla="*/ 1981 h 2877"/>
                  <a:gd name="T112" fmla="*/ 282 w 2885"/>
                  <a:gd name="T113" fmla="*/ 1826 h 2877"/>
                  <a:gd name="T114" fmla="*/ 964 w 2885"/>
                  <a:gd name="T115" fmla="*/ 2674 h 2877"/>
                  <a:gd name="T116" fmla="*/ 1098 w 2885"/>
                  <a:gd name="T117" fmla="*/ 2554 h 2877"/>
                  <a:gd name="T118" fmla="*/ 2164 w 2885"/>
                  <a:gd name="T119" fmla="*/ 319 h 2877"/>
                  <a:gd name="T120" fmla="*/ 2226 w 2885"/>
                  <a:gd name="T121" fmla="*/ 339 h 2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85" h="2877">
                    <a:moveTo>
                      <a:pt x="1861" y="2812"/>
                    </a:moveTo>
                    <a:cubicBezTo>
                      <a:pt x="1799" y="2831"/>
                      <a:pt x="1735" y="2846"/>
                      <a:pt x="1671" y="2856"/>
                    </a:cubicBezTo>
                    <a:cubicBezTo>
                      <a:pt x="1579" y="2871"/>
                      <a:pt x="1487" y="2877"/>
                      <a:pt x="1394" y="2873"/>
                    </a:cubicBezTo>
                    <a:cubicBezTo>
                      <a:pt x="1324" y="2871"/>
                      <a:pt x="1254" y="2865"/>
                      <a:pt x="1186" y="2851"/>
                    </a:cubicBezTo>
                    <a:cubicBezTo>
                      <a:pt x="1140" y="2842"/>
                      <a:pt x="1094" y="2830"/>
                      <a:pt x="1049" y="2820"/>
                    </a:cubicBezTo>
                    <a:cubicBezTo>
                      <a:pt x="1043" y="2818"/>
                      <a:pt x="995" y="2803"/>
                      <a:pt x="985" y="2799"/>
                    </a:cubicBezTo>
                    <a:cubicBezTo>
                      <a:pt x="919" y="2777"/>
                      <a:pt x="855" y="2751"/>
                      <a:pt x="793" y="2720"/>
                    </a:cubicBezTo>
                    <a:cubicBezTo>
                      <a:pt x="597" y="2621"/>
                      <a:pt x="434" y="2483"/>
                      <a:pt x="300" y="2310"/>
                    </a:cubicBezTo>
                    <a:cubicBezTo>
                      <a:pt x="197" y="2179"/>
                      <a:pt x="121" y="2033"/>
                      <a:pt x="70" y="1874"/>
                    </a:cubicBezTo>
                    <a:cubicBezTo>
                      <a:pt x="44" y="1791"/>
                      <a:pt x="26" y="1707"/>
                      <a:pt x="15" y="1621"/>
                    </a:cubicBezTo>
                    <a:cubicBezTo>
                      <a:pt x="4" y="1535"/>
                      <a:pt x="0" y="1449"/>
                      <a:pt x="4" y="1362"/>
                    </a:cubicBezTo>
                    <a:cubicBezTo>
                      <a:pt x="11" y="1230"/>
                      <a:pt x="37" y="1100"/>
                      <a:pt x="81" y="975"/>
                    </a:cubicBezTo>
                    <a:cubicBezTo>
                      <a:pt x="123" y="855"/>
                      <a:pt x="178" y="742"/>
                      <a:pt x="248" y="637"/>
                    </a:cubicBezTo>
                    <a:cubicBezTo>
                      <a:pt x="358" y="474"/>
                      <a:pt x="497" y="341"/>
                      <a:pt x="662" y="234"/>
                    </a:cubicBezTo>
                    <a:cubicBezTo>
                      <a:pt x="773" y="161"/>
                      <a:pt x="892" y="104"/>
                      <a:pt x="1019" y="65"/>
                    </a:cubicBezTo>
                    <a:cubicBezTo>
                      <a:pt x="1098" y="41"/>
                      <a:pt x="1179" y="24"/>
                      <a:pt x="1261" y="14"/>
                    </a:cubicBezTo>
                    <a:cubicBezTo>
                      <a:pt x="1346" y="3"/>
                      <a:pt x="1431" y="0"/>
                      <a:pt x="1516" y="3"/>
                    </a:cubicBezTo>
                    <a:cubicBezTo>
                      <a:pt x="1620" y="8"/>
                      <a:pt x="1722" y="24"/>
                      <a:pt x="1822" y="51"/>
                    </a:cubicBezTo>
                    <a:cubicBezTo>
                      <a:pt x="1962" y="90"/>
                      <a:pt x="2093" y="149"/>
                      <a:pt x="2217" y="227"/>
                    </a:cubicBezTo>
                    <a:cubicBezTo>
                      <a:pt x="2317" y="290"/>
                      <a:pt x="2408" y="364"/>
                      <a:pt x="2489" y="450"/>
                    </a:cubicBezTo>
                    <a:cubicBezTo>
                      <a:pt x="2580" y="545"/>
                      <a:pt x="2655" y="651"/>
                      <a:pt x="2716" y="766"/>
                    </a:cubicBezTo>
                    <a:cubicBezTo>
                      <a:pt x="2772" y="871"/>
                      <a:pt x="2815" y="980"/>
                      <a:pt x="2844" y="1095"/>
                    </a:cubicBezTo>
                    <a:cubicBezTo>
                      <a:pt x="2862" y="1170"/>
                      <a:pt x="2874" y="1246"/>
                      <a:pt x="2880" y="1323"/>
                    </a:cubicBezTo>
                    <a:cubicBezTo>
                      <a:pt x="2884" y="1390"/>
                      <a:pt x="2885" y="1456"/>
                      <a:pt x="2881" y="1523"/>
                    </a:cubicBezTo>
                    <a:cubicBezTo>
                      <a:pt x="2871" y="1690"/>
                      <a:pt x="2836" y="1852"/>
                      <a:pt x="2769" y="2006"/>
                    </a:cubicBezTo>
                    <a:cubicBezTo>
                      <a:pt x="2716" y="2126"/>
                      <a:pt x="2648" y="2237"/>
                      <a:pt x="2565" y="2338"/>
                    </a:cubicBezTo>
                    <a:cubicBezTo>
                      <a:pt x="2481" y="2440"/>
                      <a:pt x="2387" y="2532"/>
                      <a:pt x="2280" y="2609"/>
                    </a:cubicBezTo>
                    <a:cubicBezTo>
                      <a:pt x="2186" y="2676"/>
                      <a:pt x="2085" y="2730"/>
                      <a:pt x="1978" y="2773"/>
                    </a:cubicBezTo>
                    <a:cubicBezTo>
                      <a:pt x="1958" y="2781"/>
                      <a:pt x="1937" y="2787"/>
                      <a:pt x="1917" y="2795"/>
                    </a:cubicBezTo>
                    <a:cubicBezTo>
                      <a:pt x="1908" y="2799"/>
                      <a:pt x="1865" y="2811"/>
                      <a:pt x="1861" y="2812"/>
                    </a:cubicBezTo>
                    <a:close/>
                    <a:moveTo>
                      <a:pt x="1428" y="409"/>
                    </a:moveTo>
                    <a:cubicBezTo>
                      <a:pt x="862" y="418"/>
                      <a:pt x="391" y="890"/>
                      <a:pt x="413" y="1476"/>
                    </a:cubicBezTo>
                    <a:cubicBezTo>
                      <a:pt x="423" y="1754"/>
                      <a:pt x="531" y="1991"/>
                      <a:pt x="733" y="2182"/>
                    </a:cubicBezTo>
                    <a:cubicBezTo>
                      <a:pt x="941" y="2380"/>
                      <a:pt x="1192" y="2476"/>
                      <a:pt x="1479" y="2466"/>
                    </a:cubicBezTo>
                    <a:cubicBezTo>
                      <a:pt x="1757" y="2457"/>
                      <a:pt x="1994" y="2350"/>
                      <a:pt x="2187" y="2150"/>
                    </a:cubicBezTo>
                    <a:cubicBezTo>
                      <a:pt x="2391" y="1938"/>
                      <a:pt x="2487" y="1682"/>
                      <a:pt x="2474" y="1388"/>
                    </a:cubicBezTo>
                    <a:cubicBezTo>
                      <a:pt x="2452" y="857"/>
                      <a:pt x="2002" y="402"/>
                      <a:pt x="1428" y="409"/>
                    </a:cubicBezTo>
                    <a:close/>
                    <a:moveTo>
                      <a:pt x="735" y="530"/>
                    </a:moveTo>
                    <a:cubicBezTo>
                      <a:pt x="739" y="532"/>
                      <a:pt x="742" y="534"/>
                      <a:pt x="745" y="536"/>
                    </a:cubicBezTo>
                    <a:cubicBezTo>
                      <a:pt x="762" y="547"/>
                      <a:pt x="780" y="554"/>
                      <a:pt x="801" y="552"/>
                    </a:cubicBezTo>
                    <a:cubicBezTo>
                      <a:pt x="843" y="548"/>
                      <a:pt x="877" y="528"/>
                      <a:pt x="907" y="501"/>
                    </a:cubicBezTo>
                    <a:cubicBezTo>
                      <a:pt x="916" y="494"/>
                      <a:pt x="916" y="484"/>
                      <a:pt x="910" y="474"/>
                    </a:cubicBezTo>
                    <a:cubicBezTo>
                      <a:pt x="903" y="463"/>
                      <a:pt x="896" y="452"/>
                      <a:pt x="888" y="441"/>
                    </a:cubicBezTo>
                    <a:cubicBezTo>
                      <a:pt x="854" y="394"/>
                      <a:pt x="820" y="347"/>
                      <a:pt x="786" y="301"/>
                    </a:cubicBezTo>
                    <a:cubicBezTo>
                      <a:pt x="765" y="273"/>
                      <a:pt x="742" y="269"/>
                      <a:pt x="713" y="288"/>
                    </a:cubicBezTo>
                    <a:cubicBezTo>
                      <a:pt x="689" y="305"/>
                      <a:pt x="674" y="328"/>
                      <a:pt x="664" y="355"/>
                    </a:cubicBezTo>
                    <a:cubicBezTo>
                      <a:pt x="649" y="400"/>
                      <a:pt x="650" y="442"/>
                      <a:pt x="681" y="481"/>
                    </a:cubicBezTo>
                    <a:cubicBezTo>
                      <a:pt x="695" y="499"/>
                      <a:pt x="706" y="519"/>
                      <a:pt x="717" y="539"/>
                    </a:cubicBezTo>
                    <a:cubicBezTo>
                      <a:pt x="723" y="548"/>
                      <a:pt x="726" y="558"/>
                      <a:pt x="730" y="568"/>
                    </a:cubicBezTo>
                    <a:cubicBezTo>
                      <a:pt x="730" y="570"/>
                      <a:pt x="730" y="572"/>
                      <a:pt x="730" y="574"/>
                    </a:cubicBezTo>
                    <a:cubicBezTo>
                      <a:pt x="729" y="574"/>
                      <a:pt x="728" y="575"/>
                      <a:pt x="727" y="575"/>
                    </a:cubicBezTo>
                    <a:cubicBezTo>
                      <a:pt x="725" y="572"/>
                      <a:pt x="723" y="569"/>
                      <a:pt x="722" y="567"/>
                    </a:cubicBezTo>
                    <a:cubicBezTo>
                      <a:pt x="698" y="526"/>
                      <a:pt x="674" y="485"/>
                      <a:pt x="650" y="444"/>
                    </a:cubicBezTo>
                    <a:cubicBezTo>
                      <a:pt x="646" y="438"/>
                      <a:pt x="639" y="432"/>
                      <a:pt x="633" y="426"/>
                    </a:cubicBezTo>
                    <a:cubicBezTo>
                      <a:pt x="632" y="427"/>
                      <a:pt x="631" y="428"/>
                      <a:pt x="630" y="429"/>
                    </a:cubicBezTo>
                    <a:cubicBezTo>
                      <a:pt x="630" y="431"/>
                      <a:pt x="631" y="434"/>
                      <a:pt x="632" y="437"/>
                    </a:cubicBezTo>
                    <a:cubicBezTo>
                      <a:pt x="662" y="488"/>
                      <a:pt x="691" y="539"/>
                      <a:pt x="721" y="591"/>
                    </a:cubicBezTo>
                    <a:cubicBezTo>
                      <a:pt x="727" y="601"/>
                      <a:pt x="737" y="605"/>
                      <a:pt x="747" y="610"/>
                    </a:cubicBezTo>
                    <a:cubicBezTo>
                      <a:pt x="758" y="581"/>
                      <a:pt x="740" y="557"/>
                      <a:pt x="735" y="530"/>
                    </a:cubicBezTo>
                    <a:close/>
                    <a:moveTo>
                      <a:pt x="1331" y="2600"/>
                    </a:moveTo>
                    <a:cubicBezTo>
                      <a:pt x="1331" y="2601"/>
                      <a:pt x="1331" y="2602"/>
                      <a:pt x="1331" y="2603"/>
                    </a:cubicBezTo>
                    <a:cubicBezTo>
                      <a:pt x="1342" y="2609"/>
                      <a:pt x="1343" y="2619"/>
                      <a:pt x="1342" y="2629"/>
                    </a:cubicBezTo>
                    <a:cubicBezTo>
                      <a:pt x="1342" y="2638"/>
                      <a:pt x="1342" y="2647"/>
                      <a:pt x="1341" y="2656"/>
                    </a:cubicBezTo>
                    <a:cubicBezTo>
                      <a:pt x="1340" y="2685"/>
                      <a:pt x="1339" y="2714"/>
                      <a:pt x="1338" y="2743"/>
                    </a:cubicBezTo>
                    <a:cubicBezTo>
                      <a:pt x="1337" y="2752"/>
                      <a:pt x="1334" y="2758"/>
                      <a:pt x="1325" y="2760"/>
                    </a:cubicBezTo>
                    <a:cubicBezTo>
                      <a:pt x="1324" y="2760"/>
                      <a:pt x="1323" y="2761"/>
                      <a:pt x="1321" y="2762"/>
                    </a:cubicBezTo>
                    <a:cubicBezTo>
                      <a:pt x="1327" y="2765"/>
                      <a:pt x="1333" y="2766"/>
                      <a:pt x="1339" y="2766"/>
                    </a:cubicBezTo>
                    <a:cubicBezTo>
                      <a:pt x="1364" y="2768"/>
                      <a:pt x="1390" y="2770"/>
                      <a:pt x="1415" y="2771"/>
                    </a:cubicBezTo>
                    <a:cubicBezTo>
                      <a:pt x="1418" y="2771"/>
                      <a:pt x="1423" y="2769"/>
                      <a:pt x="1423" y="2767"/>
                    </a:cubicBezTo>
                    <a:cubicBezTo>
                      <a:pt x="1426" y="2756"/>
                      <a:pt x="1428" y="2745"/>
                      <a:pt x="1430" y="2734"/>
                    </a:cubicBezTo>
                    <a:cubicBezTo>
                      <a:pt x="1431" y="2732"/>
                      <a:pt x="1428" y="2730"/>
                      <a:pt x="1426" y="2725"/>
                    </a:cubicBezTo>
                    <a:cubicBezTo>
                      <a:pt x="1417" y="2754"/>
                      <a:pt x="1406" y="2762"/>
                      <a:pt x="1379" y="2758"/>
                    </a:cubicBezTo>
                    <a:cubicBezTo>
                      <a:pt x="1376" y="2758"/>
                      <a:pt x="1372" y="2759"/>
                      <a:pt x="1369" y="2757"/>
                    </a:cubicBezTo>
                    <a:cubicBezTo>
                      <a:pt x="1365" y="2755"/>
                      <a:pt x="1359" y="2751"/>
                      <a:pt x="1359" y="2748"/>
                    </a:cubicBezTo>
                    <a:cubicBezTo>
                      <a:pt x="1358" y="2728"/>
                      <a:pt x="1359" y="2709"/>
                      <a:pt x="1359" y="2688"/>
                    </a:cubicBezTo>
                    <a:cubicBezTo>
                      <a:pt x="1370" y="2688"/>
                      <a:pt x="1381" y="2687"/>
                      <a:pt x="1391" y="2691"/>
                    </a:cubicBezTo>
                    <a:cubicBezTo>
                      <a:pt x="1399" y="2694"/>
                      <a:pt x="1405" y="2702"/>
                      <a:pt x="1411" y="2708"/>
                    </a:cubicBezTo>
                    <a:cubicBezTo>
                      <a:pt x="1416" y="2694"/>
                      <a:pt x="1416" y="2660"/>
                      <a:pt x="1411" y="2655"/>
                    </a:cubicBezTo>
                    <a:cubicBezTo>
                      <a:pt x="1400" y="2678"/>
                      <a:pt x="1389" y="2682"/>
                      <a:pt x="1361" y="2673"/>
                    </a:cubicBezTo>
                    <a:cubicBezTo>
                      <a:pt x="1362" y="2654"/>
                      <a:pt x="1362" y="2634"/>
                      <a:pt x="1363" y="2614"/>
                    </a:cubicBezTo>
                    <a:cubicBezTo>
                      <a:pt x="1375" y="2615"/>
                      <a:pt x="1385" y="2615"/>
                      <a:pt x="1396" y="2616"/>
                    </a:cubicBezTo>
                    <a:cubicBezTo>
                      <a:pt x="1410" y="2617"/>
                      <a:pt x="1414" y="2621"/>
                      <a:pt x="1418" y="2635"/>
                    </a:cubicBezTo>
                    <a:cubicBezTo>
                      <a:pt x="1419" y="2638"/>
                      <a:pt x="1420" y="2641"/>
                      <a:pt x="1422" y="2644"/>
                    </a:cubicBezTo>
                    <a:cubicBezTo>
                      <a:pt x="1423" y="2644"/>
                      <a:pt x="1424" y="2644"/>
                      <a:pt x="1425" y="2644"/>
                    </a:cubicBezTo>
                    <a:cubicBezTo>
                      <a:pt x="1426" y="2634"/>
                      <a:pt x="1426" y="2625"/>
                      <a:pt x="1427" y="2615"/>
                    </a:cubicBezTo>
                    <a:cubicBezTo>
                      <a:pt x="1438" y="2614"/>
                      <a:pt x="1441" y="2617"/>
                      <a:pt x="1441" y="2628"/>
                    </a:cubicBezTo>
                    <a:cubicBezTo>
                      <a:pt x="1441" y="2665"/>
                      <a:pt x="1441" y="2703"/>
                      <a:pt x="1442" y="2740"/>
                    </a:cubicBezTo>
                    <a:cubicBezTo>
                      <a:pt x="1442" y="2753"/>
                      <a:pt x="1439" y="2763"/>
                      <a:pt x="1428" y="2769"/>
                    </a:cubicBezTo>
                    <a:cubicBezTo>
                      <a:pt x="1428" y="2769"/>
                      <a:pt x="1428" y="2770"/>
                      <a:pt x="1428" y="2771"/>
                    </a:cubicBezTo>
                    <a:cubicBezTo>
                      <a:pt x="1441" y="2771"/>
                      <a:pt x="1453" y="2771"/>
                      <a:pt x="1469" y="2771"/>
                    </a:cubicBezTo>
                    <a:cubicBezTo>
                      <a:pt x="1453" y="2760"/>
                      <a:pt x="1453" y="2746"/>
                      <a:pt x="1453" y="2732"/>
                    </a:cubicBezTo>
                    <a:cubicBezTo>
                      <a:pt x="1453" y="2717"/>
                      <a:pt x="1454" y="2703"/>
                      <a:pt x="1454" y="2688"/>
                    </a:cubicBezTo>
                    <a:cubicBezTo>
                      <a:pt x="1454" y="2677"/>
                      <a:pt x="1454" y="2666"/>
                      <a:pt x="1454" y="2655"/>
                    </a:cubicBezTo>
                    <a:cubicBezTo>
                      <a:pt x="1455" y="2655"/>
                      <a:pt x="1456" y="2655"/>
                      <a:pt x="1457" y="2655"/>
                    </a:cubicBezTo>
                    <a:cubicBezTo>
                      <a:pt x="1471" y="2693"/>
                      <a:pt x="1485" y="2732"/>
                      <a:pt x="1499" y="2771"/>
                    </a:cubicBezTo>
                    <a:cubicBezTo>
                      <a:pt x="1500" y="2771"/>
                      <a:pt x="1501" y="2771"/>
                      <a:pt x="1503" y="2770"/>
                    </a:cubicBezTo>
                    <a:cubicBezTo>
                      <a:pt x="1516" y="2727"/>
                      <a:pt x="1530" y="2684"/>
                      <a:pt x="1544" y="2641"/>
                    </a:cubicBezTo>
                    <a:cubicBezTo>
                      <a:pt x="1545" y="2641"/>
                      <a:pt x="1546" y="2642"/>
                      <a:pt x="1547" y="2642"/>
                    </a:cubicBezTo>
                    <a:cubicBezTo>
                      <a:pt x="1547" y="2668"/>
                      <a:pt x="1547" y="2695"/>
                      <a:pt x="1547" y="2721"/>
                    </a:cubicBezTo>
                    <a:cubicBezTo>
                      <a:pt x="1547" y="2737"/>
                      <a:pt x="1548" y="2753"/>
                      <a:pt x="1537" y="2767"/>
                    </a:cubicBezTo>
                    <a:cubicBezTo>
                      <a:pt x="1536" y="2767"/>
                      <a:pt x="1537" y="2768"/>
                      <a:pt x="1537" y="2768"/>
                    </a:cubicBezTo>
                    <a:cubicBezTo>
                      <a:pt x="1551" y="2768"/>
                      <a:pt x="1565" y="2768"/>
                      <a:pt x="1578" y="2768"/>
                    </a:cubicBezTo>
                    <a:cubicBezTo>
                      <a:pt x="1574" y="2761"/>
                      <a:pt x="1569" y="2755"/>
                      <a:pt x="1569" y="2747"/>
                    </a:cubicBezTo>
                    <a:cubicBezTo>
                      <a:pt x="1567" y="2707"/>
                      <a:pt x="1567" y="2667"/>
                      <a:pt x="1567" y="2627"/>
                    </a:cubicBezTo>
                    <a:cubicBezTo>
                      <a:pt x="1566" y="2618"/>
                      <a:pt x="1570" y="2611"/>
                      <a:pt x="1578" y="2606"/>
                    </a:cubicBezTo>
                    <a:cubicBezTo>
                      <a:pt x="1590" y="2622"/>
                      <a:pt x="1603" y="2638"/>
                      <a:pt x="1614" y="2655"/>
                    </a:cubicBezTo>
                    <a:cubicBezTo>
                      <a:pt x="1631" y="2680"/>
                      <a:pt x="1637" y="2709"/>
                      <a:pt x="1635" y="2740"/>
                    </a:cubicBezTo>
                    <a:cubicBezTo>
                      <a:pt x="1635" y="2748"/>
                      <a:pt x="1631" y="2754"/>
                      <a:pt x="1623" y="2757"/>
                    </a:cubicBezTo>
                    <a:cubicBezTo>
                      <a:pt x="1622" y="2757"/>
                      <a:pt x="1620" y="2759"/>
                      <a:pt x="1618" y="2760"/>
                    </a:cubicBezTo>
                    <a:cubicBezTo>
                      <a:pt x="1618" y="2761"/>
                      <a:pt x="1619" y="2762"/>
                      <a:pt x="1619" y="2763"/>
                    </a:cubicBezTo>
                    <a:cubicBezTo>
                      <a:pt x="1638" y="2763"/>
                      <a:pt x="1658" y="2759"/>
                      <a:pt x="1678" y="2756"/>
                    </a:cubicBezTo>
                    <a:cubicBezTo>
                      <a:pt x="1674" y="2753"/>
                      <a:pt x="1670" y="2751"/>
                      <a:pt x="1667" y="2749"/>
                    </a:cubicBezTo>
                    <a:cubicBezTo>
                      <a:pt x="1664" y="2747"/>
                      <a:pt x="1661" y="2744"/>
                      <a:pt x="1660" y="2742"/>
                    </a:cubicBezTo>
                    <a:cubicBezTo>
                      <a:pt x="1658" y="2725"/>
                      <a:pt x="1653" y="2707"/>
                      <a:pt x="1656" y="2691"/>
                    </a:cubicBezTo>
                    <a:cubicBezTo>
                      <a:pt x="1662" y="2655"/>
                      <a:pt x="1673" y="2619"/>
                      <a:pt x="1699" y="2591"/>
                    </a:cubicBezTo>
                    <a:cubicBezTo>
                      <a:pt x="1700" y="2590"/>
                      <a:pt x="1701" y="2589"/>
                      <a:pt x="1703" y="2586"/>
                    </a:cubicBezTo>
                    <a:cubicBezTo>
                      <a:pt x="1687" y="2588"/>
                      <a:pt x="1674" y="2590"/>
                      <a:pt x="1660" y="2591"/>
                    </a:cubicBezTo>
                    <a:cubicBezTo>
                      <a:pt x="1660" y="2592"/>
                      <a:pt x="1660" y="2593"/>
                      <a:pt x="1660" y="2594"/>
                    </a:cubicBezTo>
                    <a:cubicBezTo>
                      <a:pt x="1668" y="2598"/>
                      <a:pt x="1673" y="2604"/>
                      <a:pt x="1669" y="2612"/>
                    </a:cubicBezTo>
                    <a:cubicBezTo>
                      <a:pt x="1662" y="2631"/>
                      <a:pt x="1655" y="2649"/>
                      <a:pt x="1648" y="2669"/>
                    </a:cubicBezTo>
                    <a:cubicBezTo>
                      <a:pt x="1639" y="2655"/>
                      <a:pt x="1632" y="2642"/>
                      <a:pt x="1624" y="2629"/>
                    </a:cubicBezTo>
                    <a:cubicBezTo>
                      <a:pt x="1617" y="2619"/>
                      <a:pt x="1608" y="2608"/>
                      <a:pt x="1624" y="2597"/>
                    </a:cubicBezTo>
                    <a:cubicBezTo>
                      <a:pt x="1619" y="2596"/>
                      <a:pt x="1616" y="2597"/>
                      <a:pt x="1612" y="2597"/>
                    </a:cubicBezTo>
                    <a:cubicBezTo>
                      <a:pt x="1594" y="2599"/>
                      <a:pt x="1576" y="2602"/>
                      <a:pt x="1558" y="2603"/>
                    </a:cubicBezTo>
                    <a:cubicBezTo>
                      <a:pt x="1548" y="2604"/>
                      <a:pt x="1542" y="2609"/>
                      <a:pt x="1539" y="2618"/>
                    </a:cubicBezTo>
                    <a:cubicBezTo>
                      <a:pt x="1535" y="2633"/>
                      <a:pt x="1530" y="2647"/>
                      <a:pt x="1526" y="2662"/>
                    </a:cubicBezTo>
                    <a:cubicBezTo>
                      <a:pt x="1519" y="2683"/>
                      <a:pt x="1513" y="2703"/>
                      <a:pt x="1506" y="2726"/>
                    </a:cubicBezTo>
                    <a:cubicBezTo>
                      <a:pt x="1505" y="2722"/>
                      <a:pt x="1504" y="2721"/>
                      <a:pt x="1503" y="2719"/>
                    </a:cubicBezTo>
                    <a:cubicBezTo>
                      <a:pt x="1491" y="2685"/>
                      <a:pt x="1479" y="2652"/>
                      <a:pt x="1467" y="2619"/>
                    </a:cubicBezTo>
                    <a:cubicBezTo>
                      <a:pt x="1464" y="2610"/>
                      <a:pt x="1458" y="2606"/>
                      <a:pt x="1449" y="2605"/>
                    </a:cubicBezTo>
                    <a:cubicBezTo>
                      <a:pt x="1419" y="2604"/>
                      <a:pt x="1389" y="2602"/>
                      <a:pt x="1359" y="2601"/>
                    </a:cubicBezTo>
                    <a:cubicBezTo>
                      <a:pt x="1350" y="2600"/>
                      <a:pt x="1341" y="2600"/>
                      <a:pt x="1331" y="2600"/>
                    </a:cubicBezTo>
                    <a:close/>
                    <a:moveTo>
                      <a:pt x="250" y="893"/>
                    </a:moveTo>
                    <a:cubicBezTo>
                      <a:pt x="226" y="873"/>
                      <a:pt x="204" y="881"/>
                      <a:pt x="183" y="897"/>
                    </a:cubicBezTo>
                    <a:cubicBezTo>
                      <a:pt x="182" y="897"/>
                      <a:pt x="181" y="898"/>
                      <a:pt x="181" y="898"/>
                    </a:cubicBezTo>
                    <a:cubicBezTo>
                      <a:pt x="173" y="903"/>
                      <a:pt x="172" y="910"/>
                      <a:pt x="174" y="918"/>
                    </a:cubicBezTo>
                    <a:cubicBezTo>
                      <a:pt x="176" y="926"/>
                      <a:pt x="181" y="930"/>
                      <a:pt x="189" y="930"/>
                    </a:cubicBezTo>
                    <a:cubicBezTo>
                      <a:pt x="197" y="931"/>
                      <a:pt x="205" y="930"/>
                      <a:pt x="212" y="932"/>
                    </a:cubicBezTo>
                    <a:cubicBezTo>
                      <a:pt x="231" y="937"/>
                      <a:pt x="249" y="942"/>
                      <a:pt x="258" y="962"/>
                    </a:cubicBezTo>
                    <a:cubicBezTo>
                      <a:pt x="265" y="980"/>
                      <a:pt x="272" y="999"/>
                      <a:pt x="278" y="1017"/>
                    </a:cubicBezTo>
                    <a:cubicBezTo>
                      <a:pt x="281" y="1026"/>
                      <a:pt x="279" y="1030"/>
                      <a:pt x="269" y="1029"/>
                    </a:cubicBezTo>
                    <a:cubicBezTo>
                      <a:pt x="256" y="1028"/>
                      <a:pt x="243" y="1026"/>
                      <a:pt x="230" y="1025"/>
                    </a:cubicBezTo>
                    <a:cubicBezTo>
                      <a:pt x="228" y="1025"/>
                      <a:pt x="225" y="1026"/>
                      <a:pt x="223" y="1027"/>
                    </a:cubicBezTo>
                    <a:cubicBezTo>
                      <a:pt x="224" y="1030"/>
                      <a:pt x="224" y="1032"/>
                      <a:pt x="226" y="1034"/>
                    </a:cubicBezTo>
                    <a:cubicBezTo>
                      <a:pt x="240" y="1051"/>
                      <a:pt x="259" y="1053"/>
                      <a:pt x="279" y="1055"/>
                    </a:cubicBezTo>
                    <a:cubicBezTo>
                      <a:pt x="290" y="1056"/>
                      <a:pt x="301" y="1056"/>
                      <a:pt x="312" y="1055"/>
                    </a:cubicBezTo>
                    <a:cubicBezTo>
                      <a:pt x="320" y="1054"/>
                      <a:pt x="324" y="1047"/>
                      <a:pt x="325" y="1039"/>
                    </a:cubicBezTo>
                    <a:cubicBezTo>
                      <a:pt x="326" y="1032"/>
                      <a:pt x="323" y="1027"/>
                      <a:pt x="316" y="1023"/>
                    </a:cubicBezTo>
                    <a:cubicBezTo>
                      <a:pt x="294" y="1009"/>
                      <a:pt x="290" y="998"/>
                      <a:pt x="299" y="973"/>
                    </a:cubicBezTo>
                    <a:cubicBezTo>
                      <a:pt x="306" y="975"/>
                      <a:pt x="313" y="977"/>
                      <a:pt x="320" y="979"/>
                    </a:cubicBezTo>
                    <a:cubicBezTo>
                      <a:pt x="326" y="980"/>
                      <a:pt x="329" y="983"/>
                      <a:pt x="329" y="988"/>
                    </a:cubicBezTo>
                    <a:cubicBezTo>
                      <a:pt x="329" y="997"/>
                      <a:pt x="328" y="1005"/>
                      <a:pt x="328" y="1014"/>
                    </a:cubicBezTo>
                    <a:cubicBezTo>
                      <a:pt x="348" y="1016"/>
                      <a:pt x="354" y="1012"/>
                      <a:pt x="352" y="994"/>
                    </a:cubicBezTo>
                    <a:cubicBezTo>
                      <a:pt x="387" y="1002"/>
                      <a:pt x="420" y="1020"/>
                      <a:pt x="458" y="1014"/>
                    </a:cubicBezTo>
                    <a:cubicBezTo>
                      <a:pt x="452" y="1009"/>
                      <a:pt x="447" y="1004"/>
                      <a:pt x="441" y="1000"/>
                    </a:cubicBezTo>
                    <a:cubicBezTo>
                      <a:pt x="419" y="986"/>
                      <a:pt x="396" y="972"/>
                      <a:pt x="374" y="958"/>
                    </a:cubicBezTo>
                    <a:cubicBezTo>
                      <a:pt x="360" y="949"/>
                      <a:pt x="353" y="936"/>
                      <a:pt x="351" y="920"/>
                    </a:cubicBezTo>
                    <a:cubicBezTo>
                      <a:pt x="350" y="908"/>
                      <a:pt x="349" y="897"/>
                      <a:pt x="347" y="886"/>
                    </a:cubicBezTo>
                    <a:cubicBezTo>
                      <a:pt x="347" y="884"/>
                      <a:pt x="345" y="882"/>
                      <a:pt x="343" y="880"/>
                    </a:cubicBezTo>
                    <a:cubicBezTo>
                      <a:pt x="341" y="882"/>
                      <a:pt x="339" y="883"/>
                      <a:pt x="338" y="885"/>
                    </a:cubicBezTo>
                    <a:cubicBezTo>
                      <a:pt x="334" y="894"/>
                      <a:pt x="330" y="903"/>
                      <a:pt x="325" y="915"/>
                    </a:cubicBezTo>
                    <a:cubicBezTo>
                      <a:pt x="322" y="909"/>
                      <a:pt x="320" y="905"/>
                      <a:pt x="319" y="901"/>
                    </a:cubicBezTo>
                    <a:cubicBezTo>
                      <a:pt x="314" y="886"/>
                      <a:pt x="309" y="871"/>
                      <a:pt x="305" y="856"/>
                    </a:cubicBezTo>
                    <a:cubicBezTo>
                      <a:pt x="302" y="845"/>
                      <a:pt x="295" y="837"/>
                      <a:pt x="286" y="830"/>
                    </a:cubicBezTo>
                    <a:cubicBezTo>
                      <a:pt x="260" y="842"/>
                      <a:pt x="262" y="870"/>
                      <a:pt x="250" y="893"/>
                    </a:cubicBezTo>
                    <a:close/>
                    <a:moveTo>
                      <a:pt x="2539" y="929"/>
                    </a:moveTo>
                    <a:cubicBezTo>
                      <a:pt x="2551" y="927"/>
                      <a:pt x="2561" y="928"/>
                      <a:pt x="2567" y="936"/>
                    </a:cubicBezTo>
                    <a:cubicBezTo>
                      <a:pt x="2578" y="951"/>
                      <a:pt x="2592" y="960"/>
                      <a:pt x="2608" y="967"/>
                    </a:cubicBezTo>
                    <a:cubicBezTo>
                      <a:pt x="2612" y="968"/>
                      <a:pt x="2615" y="971"/>
                      <a:pt x="2619" y="974"/>
                    </a:cubicBezTo>
                    <a:cubicBezTo>
                      <a:pt x="2629" y="981"/>
                      <a:pt x="2641" y="986"/>
                      <a:pt x="2655" y="984"/>
                    </a:cubicBezTo>
                    <a:cubicBezTo>
                      <a:pt x="2669" y="982"/>
                      <a:pt x="2683" y="979"/>
                      <a:pt x="2688" y="964"/>
                    </a:cubicBezTo>
                    <a:cubicBezTo>
                      <a:pt x="2693" y="950"/>
                      <a:pt x="2684" y="941"/>
                      <a:pt x="2674" y="932"/>
                    </a:cubicBezTo>
                    <a:cubicBezTo>
                      <a:pt x="2668" y="926"/>
                      <a:pt x="2661" y="920"/>
                      <a:pt x="2653" y="915"/>
                    </a:cubicBezTo>
                    <a:cubicBezTo>
                      <a:pt x="2638" y="904"/>
                      <a:pt x="2623" y="894"/>
                      <a:pt x="2607" y="882"/>
                    </a:cubicBezTo>
                    <a:cubicBezTo>
                      <a:pt x="2619" y="877"/>
                      <a:pt x="2631" y="871"/>
                      <a:pt x="2644" y="865"/>
                    </a:cubicBezTo>
                    <a:cubicBezTo>
                      <a:pt x="2639" y="862"/>
                      <a:pt x="2635" y="860"/>
                      <a:pt x="2632" y="858"/>
                    </a:cubicBezTo>
                    <a:cubicBezTo>
                      <a:pt x="2616" y="852"/>
                      <a:pt x="2601" y="851"/>
                      <a:pt x="2586" y="856"/>
                    </a:cubicBezTo>
                    <a:cubicBezTo>
                      <a:pt x="2573" y="860"/>
                      <a:pt x="2560" y="865"/>
                      <a:pt x="2550" y="873"/>
                    </a:cubicBezTo>
                    <a:cubicBezTo>
                      <a:pt x="2538" y="881"/>
                      <a:pt x="2541" y="892"/>
                      <a:pt x="2555" y="896"/>
                    </a:cubicBezTo>
                    <a:cubicBezTo>
                      <a:pt x="2560" y="898"/>
                      <a:pt x="2565" y="899"/>
                      <a:pt x="2570" y="900"/>
                    </a:cubicBezTo>
                    <a:cubicBezTo>
                      <a:pt x="2570" y="906"/>
                      <a:pt x="2570" y="911"/>
                      <a:pt x="2570" y="917"/>
                    </a:cubicBezTo>
                    <a:cubicBezTo>
                      <a:pt x="2563" y="915"/>
                      <a:pt x="2557" y="914"/>
                      <a:pt x="2551" y="912"/>
                    </a:cubicBezTo>
                    <a:cubicBezTo>
                      <a:pt x="2540" y="909"/>
                      <a:pt x="2530" y="911"/>
                      <a:pt x="2524" y="919"/>
                    </a:cubicBezTo>
                    <a:cubicBezTo>
                      <a:pt x="2516" y="928"/>
                      <a:pt x="2508" y="929"/>
                      <a:pt x="2498" y="926"/>
                    </a:cubicBezTo>
                    <a:cubicBezTo>
                      <a:pt x="2480" y="923"/>
                      <a:pt x="2463" y="924"/>
                      <a:pt x="2446" y="938"/>
                    </a:cubicBezTo>
                    <a:cubicBezTo>
                      <a:pt x="2456" y="945"/>
                      <a:pt x="2465" y="953"/>
                      <a:pt x="2475" y="959"/>
                    </a:cubicBezTo>
                    <a:cubicBezTo>
                      <a:pt x="2486" y="964"/>
                      <a:pt x="2498" y="966"/>
                      <a:pt x="2509" y="970"/>
                    </a:cubicBezTo>
                    <a:cubicBezTo>
                      <a:pt x="2493" y="977"/>
                      <a:pt x="2477" y="983"/>
                      <a:pt x="2463" y="991"/>
                    </a:cubicBezTo>
                    <a:cubicBezTo>
                      <a:pt x="2444" y="1001"/>
                      <a:pt x="2443" y="1015"/>
                      <a:pt x="2459" y="1029"/>
                    </a:cubicBezTo>
                    <a:cubicBezTo>
                      <a:pt x="2471" y="1039"/>
                      <a:pt x="2479" y="1051"/>
                      <a:pt x="2482" y="1066"/>
                    </a:cubicBezTo>
                    <a:cubicBezTo>
                      <a:pt x="2484" y="1078"/>
                      <a:pt x="2492" y="1084"/>
                      <a:pt x="2502" y="1087"/>
                    </a:cubicBezTo>
                    <a:cubicBezTo>
                      <a:pt x="2510" y="1074"/>
                      <a:pt x="2518" y="1063"/>
                      <a:pt x="2526" y="1051"/>
                    </a:cubicBezTo>
                    <a:cubicBezTo>
                      <a:pt x="2528" y="1047"/>
                      <a:pt x="2528" y="1041"/>
                      <a:pt x="2529" y="1035"/>
                    </a:cubicBezTo>
                    <a:cubicBezTo>
                      <a:pt x="2517" y="1038"/>
                      <a:pt x="2509" y="1040"/>
                      <a:pt x="2501" y="1043"/>
                    </a:cubicBezTo>
                    <a:cubicBezTo>
                      <a:pt x="2495" y="1033"/>
                      <a:pt x="2490" y="1025"/>
                      <a:pt x="2484" y="1016"/>
                    </a:cubicBezTo>
                    <a:cubicBezTo>
                      <a:pt x="2481" y="1010"/>
                      <a:pt x="2481" y="1005"/>
                      <a:pt x="2488" y="1002"/>
                    </a:cubicBezTo>
                    <a:cubicBezTo>
                      <a:pt x="2506" y="994"/>
                      <a:pt x="2525" y="986"/>
                      <a:pt x="2543" y="978"/>
                    </a:cubicBezTo>
                    <a:cubicBezTo>
                      <a:pt x="2551" y="974"/>
                      <a:pt x="2559" y="976"/>
                      <a:pt x="2567" y="981"/>
                    </a:cubicBezTo>
                    <a:cubicBezTo>
                      <a:pt x="2572" y="983"/>
                      <a:pt x="2578" y="984"/>
                      <a:pt x="2582" y="985"/>
                    </a:cubicBezTo>
                    <a:cubicBezTo>
                      <a:pt x="2588" y="975"/>
                      <a:pt x="2585" y="968"/>
                      <a:pt x="2578" y="962"/>
                    </a:cubicBezTo>
                    <a:cubicBezTo>
                      <a:pt x="2573" y="958"/>
                      <a:pt x="2569" y="953"/>
                      <a:pt x="2564" y="949"/>
                    </a:cubicBezTo>
                    <a:cubicBezTo>
                      <a:pt x="2556" y="943"/>
                      <a:pt x="2548" y="937"/>
                      <a:pt x="2539" y="929"/>
                    </a:cubicBezTo>
                    <a:close/>
                    <a:moveTo>
                      <a:pt x="1508" y="380"/>
                    </a:moveTo>
                    <a:cubicBezTo>
                      <a:pt x="1510" y="381"/>
                      <a:pt x="1511" y="381"/>
                      <a:pt x="1512" y="382"/>
                    </a:cubicBezTo>
                    <a:cubicBezTo>
                      <a:pt x="1515" y="377"/>
                      <a:pt x="1519" y="373"/>
                      <a:pt x="1520" y="368"/>
                    </a:cubicBezTo>
                    <a:cubicBezTo>
                      <a:pt x="1531" y="330"/>
                      <a:pt x="1541" y="291"/>
                      <a:pt x="1540" y="251"/>
                    </a:cubicBezTo>
                    <a:cubicBezTo>
                      <a:pt x="1540" y="234"/>
                      <a:pt x="1543" y="222"/>
                      <a:pt x="1559" y="213"/>
                    </a:cubicBezTo>
                    <a:cubicBezTo>
                      <a:pt x="1571" y="207"/>
                      <a:pt x="1572" y="194"/>
                      <a:pt x="1563" y="186"/>
                    </a:cubicBezTo>
                    <a:cubicBezTo>
                      <a:pt x="1548" y="172"/>
                      <a:pt x="1546" y="156"/>
                      <a:pt x="1549" y="137"/>
                    </a:cubicBezTo>
                    <a:cubicBezTo>
                      <a:pt x="1551" y="117"/>
                      <a:pt x="1550" y="99"/>
                      <a:pt x="1533" y="85"/>
                    </a:cubicBezTo>
                    <a:cubicBezTo>
                      <a:pt x="1525" y="77"/>
                      <a:pt x="1520" y="77"/>
                      <a:pt x="1513" y="86"/>
                    </a:cubicBezTo>
                    <a:cubicBezTo>
                      <a:pt x="1509" y="91"/>
                      <a:pt x="1505" y="97"/>
                      <a:pt x="1502" y="102"/>
                    </a:cubicBezTo>
                    <a:cubicBezTo>
                      <a:pt x="1499" y="108"/>
                      <a:pt x="1494" y="109"/>
                      <a:pt x="1488" y="107"/>
                    </a:cubicBezTo>
                    <a:cubicBezTo>
                      <a:pt x="1482" y="104"/>
                      <a:pt x="1475" y="104"/>
                      <a:pt x="1465" y="102"/>
                    </a:cubicBezTo>
                    <a:cubicBezTo>
                      <a:pt x="1468" y="111"/>
                      <a:pt x="1470" y="116"/>
                      <a:pt x="1473" y="121"/>
                    </a:cubicBezTo>
                    <a:cubicBezTo>
                      <a:pt x="1479" y="132"/>
                      <a:pt x="1480" y="135"/>
                      <a:pt x="1470" y="144"/>
                    </a:cubicBezTo>
                    <a:cubicBezTo>
                      <a:pt x="1464" y="152"/>
                      <a:pt x="1462" y="160"/>
                      <a:pt x="1466" y="168"/>
                    </a:cubicBezTo>
                    <a:cubicBezTo>
                      <a:pt x="1475" y="183"/>
                      <a:pt x="1471" y="195"/>
                      <a:pt x="1459" y="207"/>
                    </a:cubicBezTo>
                    <a:cubicBezTo>
                      <a:pt x="1444" y="221"/>
                      <a:pt x="1446" y="241"/>
                      <a:pt x="1448" y="261"/>
                    </a:cubicBezTo>
                    <a:cubicBezTo>
                      <a:pt x="1467" y="252"/>
                      <a:pt x="1484" y="244"/>
                      <a:pt x="1502" y="236"/>
                    </a:cubicBezTo>
                    <a:cubicBezTo>
                      <a:pt x="1504" y="285"/>
                      <a:pt x="1506" y="333"/>
                      <a:pt x="1508" y="380"/>
                    </a:cubicBezTo>
                    <a:close/>
                    <a:moveTo>
                      <a:pt x="1147" y="2731"/>
                    </a:moveTo>
                    <a:cubicBezTo>
                      <a:pt x="1153" y="2734"/>
                      <a:pt x="1156" y="2736"/>
                      <a:pt x="1160" y="2737"/>
                    </a:cubicBezTo>
                    <a:cubicBezTo>
                      <a:pt x="1188" y="2743"/>
                      <a:pt x="1216" y="2748"/>
                      <a:pt x="1243" y="2754"/>
                    </a:cubicBezTo>
                    <a:cubicBezTo>
                      <a:pt x="1284" y="2761"/>
                      <a:pt x="1315" y="2743"/>
                      <a:pt x="1325" y="2702"/>
                    </a:cubicBezTo>
                    <a:cubicBezTo>
                      <a:pt x="1329" y="2689"/>
                      <a:pt x="1330" y="2674"/>
                      <a:pt x="1328" y="2661"/>
                    </a:cubicBezTo>
                    <a:cubicBezTo>
                      <a:pt x="1325" y="2627"/>
                      <a:pt x="1307" y="2599"/>
                      <a:pt x="1269" y="2590"/>
                    </a:cubicBezTo>
                    <a:cubicBezTo>
                      <a:pt x="1257" y="2587"/>
                      <a:pt x="1245" y="2586"/>
                      <a:pt x="1232" y="2585"/>
                    </a:cubicBezTo>
                    <a:cubicBezTo>
                      <a:pt x="1227" y="2584"/>
                      <a:pt x="1221" y="2583"/>
                      <a:pt x="1214" y="2583"/>
                    </a:cubicBezTo>
                    <a:cubicBezTo>
                      <a:pt x="1225" y="2600"/>
                      <a:pt x="1225" y="2600"/>
                      <a:pt x="1224" y="2617"/>
                    </a:cubicBezTo>
                    <a:cubicBezTo>
                      <a:pt x="1222" y="2640"/>
                      <a:pt x="1220" y="2663"/>
                      <a:pt x="1218" y="2686"/>
                    </a:cubicBezTo>
                    <a:cubicBezTo>
                      <a:pt x="1216" y="2700"/>
                      <a:pt x="1215" y="2714"/>
                      <a:pt x="1212" y="2727"/>
                    </a:cubicBezTo>
                    <a:cubicBezTo>
                      <a:pt x="1212" y="2731"/>
                      <a:pt x="1207" y="2736"/>
                      <a:pt x="1203" y="2737"/>
                    </a:cubicBezTo>
                    <a:cubicBezTo>
                      <a:pt x="1201" y="2738"/>
                      <a:pt x="1195" y="2735"/>
                      <a:pt x="1194" y="2732"/>
                    </a:cubicBezTo>
                    <a:cubicBezTo>
                      <a:pt x="1191" y="2727"/>
                      <a:pt x="1189" y="2720"/>
                      <a:pt x="1188" y="2714"/>
                    </a:cubicBezTo>
                    <a:cubicBezTo>
                      <a:pt x="1181" y="2674"/>
                      <a:pt x="1174" y="2633"/>
                      <a:pt x="1167" y="2593"/>
                    </a:cubicBezTo>
                    <a:cubicBezTo>
                      <a:pt x="1166" y="2584"/>
                      <a:pt x="1163" y="2574"/>
                      <a:pt x="1162" y="2565"/>
                    </a:cubicBezTo>
                    <a:cubicBezTo>
                      <a:pt x="1161" y="2565"/>
                      <a:pt x="1159" y="2565"/>
                      <a:pt x="1158" y="2564"/>
                    </a:cubicBezTo>
                    <a:cubicBezTo>
                      <a:pt x="1155" y="2570"/>
                      <a:pt x="1151" y="2575"/>
                      <a:pt x="1148" y="2580"/>
                    </a:cubicBezTo>
                    <a:cubicBezTo>
                      <a:pt x="1125" y="2624"/>
                      <a:pt x="1106" y="2670"/>
                      <a:pt x="1078" y="2710"/>
                    </a:cubicBezTo>
                    <a:cubicBezTo>
                      <a:pt x="1078" y="2711"/>
                      <a:pt x="1077" y="2713"/>
                      <a:pt x="1076" y="2715"/>
                    </a:cubicBezTo>
                    <a:cubicBezTo>
                      <a:pt x="1087" y="2718"/>
                      <a:pt x="1098" y="2721"/>
                      <a:pt x="1109" y="2724"/>
                    </a:cubicBezTo>
                    <a:cubicBezTo>
                      <a:pt x="1099" y="2704"/>
                      <a:pt x="1099" y="2703"/>
                      <a:pt x="1109" y="2684"/>
                    </a:cubicBezTo>
                    <a:cubicBezTo>
                      <a:pt x="1116" y="2670"/>
                      <a:pt x="1117" y="2670"/>
                      <a:pt x="1132" y="2675"/>
                    </a:cubicBezTo>
                    <a:cubicBezTo>
                      <a:pt x="1134" y="2676"/>
                      <a:pt x="1136" y="2677"/>
                      <a:pt x="1138" y="2677"/>
                    </a:cubicBezTo>
                    <a:cubicBezTo>
                      <a:pt x="1160" y="2682"/>
                      <a:pt x="1163" y="2686"/>
                      <a:pt x="1165" y="2709"/>
                    </a:cubicBezTo>
                    <a:cubicBezTo>
                      <a:pt x="1166" y="2726"/>
                      <a:pt x="1166" y="2726"/>
                      <a:pt x="1147" y="2731"/>
                    </a:cubicBezTo>
                    <a:close/>
                    <a:moveTo>
                      <a:pt x="2518" y="820"/>
                    </a:moveTo>
                    <a:cubicBezTo>
                      <a:pt x="2518" y="826"/>
                      <a:pt x="2517" y="829"/>
                      <a:pt x="2517" y="832"/>
                    </a:cubicBezTo>
                    <a:cubicBezTo>
                      <a:pt x="2517" y="847"/>
                      <a:pt x="2523" y="855"/>
                      <a:pt x="2534" y="855"/>
                    </a:cubicBezTo>
                    <a:cubicBezTo>
                      <a:pt x="2552" y="855"/>
                      <a:pt x="2568" y="845"/>
                      <a:pt x="2575" y="828"/>
                    </a:cubicBezTo>
                    <a:cubicBezTo>
                      <a:pt x="2581" y="813"/>
                      <a:pt x="2590" y="804"/>
                      <a:pt x="2608" y="803"/>
                    </a:cubicBezTo>
                    <a:cubicBezTo>
                      <a:pt x="2621" y="803"/>
                      <a:pt x="2626" y="795"/>
                      <a:pt x="2621" y="782"/>
                    </a:cubicBezTo>
                    <a:cubicBezTo>
                      <a:pt x="2617" y="774"/>
                      <a:pt x="2613" y="765"/>
                      <a:pt x="2609" y="757"/>
                    </a:cubicBezTo>
                    <a:cubicBezTo>
                      <a:pt x="2603" y="745"/>
                      <a:pt x="2594" y="742"/>
                      <a:pt x="2584" y="747"/>
                    </a:cubicBezTo>
                    <a:cubicBezTo>
                      <a:pt x="2573" y="752"/>
                      <a:pt x="2570" y="763"/>
                      <a:pt x="2575" y="775"/>
                    </a:cubicBezTo>
                    <a:cubicBezTo>
                      <a:pt x="2577" y="779"/>
                      <a:pt x="2579" y="786"/>
                      <a:pt x="2577" y="789"/>
                    </a:cubicBezTo>
                    <a:cubicBezTo>
                      <a:pt x="2568" y="802"/>
                      <a:pt x="2558" y="814"/>
                      <a:pt x="2540" y="819"/>
                    </a:cubicBezTo>
                    <a:cubicBezTo>
                      <a:pt x="2538" y="811"/>
                      <a:pt x="2536" y="804"/>
                      <a:pt x="2534" y="797"/>
                    </a:cubicBezTo>
                    <a:cubicBezTo>
                      <a:pt x="2532" y="784"/>
                      <a:pt x="2527" y="779"/>
                      <a:pt x="2514" y="779"/>
                    </a:cubicBezTo>
                    <a:cubicBezTo>
                      <a:pt x="2510" y="779"/>
                      <a:pt x="2505" y="780"/>
                      <a:pt x="2501" y="780"/>
                    </a:cubicBezTo>
                    <a:cubicBezTo>
                      <a:pt x="2477" y="784"/>
                      <a:pt x="2453" y="788"/>
                      <a:pt x="2429" y="791"/>
                    </a:cubicBezTo>
                    <a:cubicBezTo>
                      <a:pt x="2400" y="795"/>
                      <a:pt x="2367" y="831"/>
                      <a:pt x="2374" y="863"/>
                    </a:cubicBezTo>
                    <a:cubicBezTo>
                      <a:pt x="2376" y="872"/>
                      <a:pt x="2381" y="876"/>
                      <a:pt x="2391" y="874"/>
                    </a:cubicBezTo>
                    <a:cubicBezTo>
                      <a:pt x="2399" y="872"/>
                      <a:pt x="2407" y="869"/>
                      <a:pt x="2414" y="867"/>
                    </a:cubicBezTo>
                    <a:cubicBezTo>
                      <a:pt x="2450" y="856"/>
                      <a:pt x="2489" y="850"/>
                      <a:pt x="2518" y="820"/>
                    </a:cubicBezTo>
                    <a:close/>
                    <a:moveTo>
                      <a:pt x="642" y="2327"/>
                    </a:moveTo>
                    <a:cubicBezTo>
                      <a:pt x="643" y="2327"/>
                      <a:pt x="643" y="2327"/>
                      <a:pt x="644" y="2327"/>
                    </a:cubicBezTo>
                    <a:cubicBezTo>
                      <a:pt x="647" y="2323"/>
                      <a:pt x="650" y="2319"/>
                      <a:pt x="653" y="2315"/>
                    </a:cubicBezTo>
                    <a:cubicBezTo>
                      <a:pt x="660" y="2302"/>
                      <a:pt x="659" y="2299"/>
                      <a:pt x="649" y="2288"/>
                    </a:cubicBezTo>
                    <a:cubicBezTo>
                      <a:pt x="635" y="2275"/>
                      <a:pt x="621" y="2261"/>
                      <a:pt x="606" y="2248"/>
                    </a:cubicBezTo>
                    <a:cubicBezTo>
                      <a:pt x="601" y="2242"/>
                      <a:pt x="594" y="2237"/>
                      <a:pt x="588" y="2231"/>
                    </a:cubicBezTo>
                    <a:cubicBezTo>
                      <a:pt x="587" y="2233"/>
                      <a:pt x="586" y="2234"/>
                      <a:pt x="586" y="2234"/>
                    </a:cubicBezTo>
                    <a:cubicBezTo>
                      <a:pt x="569" y="2270"/>
                      <a:pt x="552" y="2306"/>
                      <a:pt x="535" y="2342"/>
                    </a:cubicBezTo>
                    <a:cubicBezTo>
                      <a:pt x="530" y="2352"/>
                      <a:pt x="526" y="2363"/>
                      <a:pt x="510" y="2362"/>
                    </a:cubicBezTo>
                    <a:cubicBezTo>
                      <a:pt x="537" y="2387"/>
                      <a:pt x="563" y="2412"/>
                      <a:pt x="590" y="2438"/>
                    </a:cubicBezTo>
                    <a:cubicBezTo>
                      <a:pt x="597" y="2430"/>
                      <a:pt x="604" y="2423"/>
                      <a:pt x="612" y="2414"/>
                    </a:cubicBezTo>
                    <a:cubicBezTo>
                      <a:pt x="608" y="2429"/>
                      <a:pt x="604" y="2442"/>
                      <a:pt x="600" y="2458"/>
                    </a:cubicBezTo>
                    <a:cubicBezTo>
                      <a:pt x="612" y="2451"/>
                      <a:pt x="616" y="2459"/>
                      <a:pt x="621" y="2465"/>
                    </a:cubicBezTo>
                    <a:cubicBezTo>
                      <a:pt x="626" y="2472"/>
                      <a:pt x="632" y="2479"/>
                      <a:pt x="639" y="2484"/>
                    </a:cubicBezTo>
                    <a:cubicBezTo>
                      <a:pt x="653" y="2494"/>
                      <a:pt x="669" y="2491"/>
                      <a:pt x="680" y="2479"/>
                    </a:cubicBezTo>
                    <a:cubicBezTo>
                      <a:pt x="691" y="2465"/>
                      <a:pt x="693" y="2450"/>
                      <a:pt x="690" y="2433"/>
                    </a:cubicBezTo>
                    <a:cubicBezTo>
                      <a:pt x="687" y="2422"/>
                      <a:pt x="682" y="2412"/>
                      <a:pt x="679" y="2401"/>
                    </a:cubicBezTo>
                    <a:cubicBezTo>
                      <a:pt x="675" y="2385"/>
                      <a:pt x="671" y="2368"/>
                      <a:pt x="669" y="2352"/>
                    </a:cubicBezTo>
                    <a:cubicBezTo>
                      <a:pt x="668" y="2347"/>
                      <a:pt x="672" y="2339"/>
                      <a:pt x="676" y="2336"/>
                    </a:cubicBezTo>
                    <a:cubicBezTo>
                      <a:pt x="683" y="2332"/>
                      <a:pt x="689" y="2337"/>
                      <a:pt x="694" y="2342"/>
                    </a:cubicBezTo>
                    <a:cubicBezTo>
                      <a:pt x="705" y="2354"/>
                      <a:pt x="706" y="2369"/>
                      <a:pt x="705" y="2384"/>
                    </a:cubicBezTo>
                    <a:cubicBezTo>
                      <a:pt x="705" y="2389"/>
                      <a:pt x="705" y="2394"/>
                      <a:pt x="704" y="2399"/>
                    </a:cubicBezTo>
                    <a:cubicBezTo>
                      <a:pt x="712" y="2397"/>
                      <a:pt x="725" y="2364"/>
                      <a:pt x="725" y="2349"/>
                    </a:cubicBezTo>
                    <a:cubicBezTo>
                      <a:pt x="716" y="2352"/>
                      <a:pt x="711" y="2347"/>
                      <a:pt x="707" y="2340"/>
                    </a:cubicBezTo>
                    <a:cubicBezTo>
                      <a:pt x="703" y="2334"/>
                      <a:pt x="698" y="2329"/>
                      <a:pt x="693" y="2324"/>
                    </a:cubicBezTo>
                    <a:cubicBezTo>
                      <a:pt x="676" y="2312"/>
                      <a:pt x="651" y="2321"/>
                      <a:pt x="648" y="2342"/>
                    </a:cubicBezTo>
                    <a:cubicBezTo>
                      <a:pt x="647" y="2352"/>
                      <a:pt x="646" y="2362"/>
                      <a:pt x="648" y="2371"/>
                    </a:cubicBezTo>
                    <a:cubicBezTo>
                      <a:pt x="652" y="2390"/>
                      <a:pt x="658" y="2408"/>
                      <a:pt x="662" y="2427"/>
                    </a:cubicBezTo>
                    <a:cubicBezTo>
                      <a:pt x="665" y="2435"/>
                      <a:pt x="667" y="2444"/>
                      <a:pt x="667" y="2453"/>
                    </a:cubicBezTo>
                    <a:cubicBezTo>
                      <a:pt x="667" y="2463"/>
                      <a:pt x="659" y="2472"/>
                      <a:pt x="652" y="2473"/>
                    </a:cubicBezTo>
                    <a:cubicBezTo>
                      <a:pt x="642" y="2474"/>
                      <a:pt x="635" y="2469"/>
                      <a:pt x="632" y="2461"/>
                    </a:cubicBezTo>
                    <a:cubicBezTo>
                      <a:pt x="627" y="2451"/>
                      <a:pt x="624" y="2441"/>
                      <a:pt x="622" y="2430"/>
                    </a:cubicBezTo>
                    <a:cubicBezTo>
                      <a:pt x="621" y="2422"/>
                      <a:pt x="622" y="2413"/>
                      <a:pt x="622" y="2402"/>
                    </a:cubicBezTo>
                    <a:cubicBezTo>
                      <a:pt x="614" y="2405"/>
                      <a:pt x="607" y="2406"/>
                      <a:pt x="601" y="2409"/>
                    </a:cubicBezTo>
                    <a:cubicBezTo>
                      <a:pt x="591" y="2414"/>
                      <a:pt x="581" y="2413"/>
                      <a:pt x="573" y="2405"/>
                    </a:cubicBezTo>
                    <a:cubicBezTo>
                      <a:pt x="565" y="2398"/>
                      <a:pt x="558" y="2390"/>
                      <a:pt x="551" y="2382"/>
                    </a:cubicBezTo>
                    <a:cubicBezTo>
                      <a:pt x="548" y="2379"/>
                      <a:pt x="547" y="2372"/>
                      <a:pt x="549" y="2369"/>
                    </a:cubicBezTo>
                    <a:cubicBezTo>
                      <a:pt x="556" y="2353"/>
                      <a:pt x="564" y="2338"/>
                      <a:pt x="572" y="2323"/>
                    </a:cubicBezTo>
                    <a:cubicBezTo>
                      <a:pt x="591" y="2338"/>
                      <a:pt x="612" y="2350"/>
                      <a:pt x="599" y="2379"/>
                    </a:cubicBezTo>
                    <a:cubicBezTo>
                      <a:pt x="608" y="2379"/>
                      <a:pt x="624" y="2352"/>
                      <a:pt x="629" y="2332"/>
                    </a:cubicBezTo>
                    <a:cubicBezTo>
                      <a:pt x="625" y="2334"/>
                      <a:pt x="622" y="2335"/>
                      <a:pt x="619" y="2335"/>
                    </a:cubicBezTo>
                    <a:cubicBezTo>
                      <a:pt x="614" y="2336"/>
                      <a:pt x="608" y="2336"/>
                      <a:pt x="604" y="2333"/>
                    </a:cubicBezTo>
                    <a:cubicBezTo>
                      <a:pt x="596" y="2328"/>
                      <a:pt x="590" y="2322"/>
                      <a:pt x="584" y="2315"/>
                    </a:cubicBezTo>
                    <a:cubicBezTo>
                      <a:pt x="582" y="2313"/>
                      <a:pt x="580" y="2308"/>
                      <a:pt x="581" y="2306"/>
                    </a:cubicBezTo>
                    <a:cubicBezTo>
                      <a:pt x="588" y="2291"/>
                      <a:pt x="595" y="2277"/>
                      <a:pt x="603" y="2261"/>
                    </a:cubicBezTo>
                    <a:cubicBezTo>
                      <a:pt x="623" y="2281"/>
                      <a:pt x="650" y="2293"/>
                      <a:pt x="642" y="2327"/>
                    </a:cubicBezTo>
                    <a:close/>
                    <a:moveTo>
                      <a:pt x="2649" y="1967"/>
                    </a:moveTo>
                    <a:cubicBezTo>
                      <a:pt x="2655" y="1969"/>
                      <a:pt x="2662" y="1971"/>
                      <a:pt x="2666" y="1973"/>
                    </a:cubicBezTo>
                    <a:cubicBezTo>
                      <a:pt x="2673" y="1961"/>
                      <a:pt x="2679" y="1950"/>
                      <a:pt x="2685" y="1940"/>
                    </a:cubicBezTo>
                    <a:cubicBezTo>
                      <a:pt x="2696" y="1920"/>
                      <a:pt x="2699" y="1900"/>
                      <a:pt x="2692" y="1879"/>
                    </a:cubicBezTo>
                    <a:cubicBezTo>
                      <a:pt x="2685" y="1859"/>
                      <a:pt x="2668" y="1851"/>
                      <a:pt x="2648" y="1860"/>
                    </a:cubicBezTo>
                    <a:cubicBezTo>
                      <a:pt x="2641" y="1863"/>
                      <a:pt x="2634" y="1869"/>
                      <a:pt x="2627" y="1874"/>
                    </a:cubicBezTo>
                    <a:cubicBezTo>
                      <a:pt x="2620" y="1879"/>
                      <a:pt x="2613" y="1884"/>
                      <a:pt x="2605" y="1888"/>
                    </a:cubicBezTo>
                    <a:cubicBezTo>
                      <a:pt x="2596" y="1892"/>
                      <a:pt x="2586" y="1889"/>
                      <a:pt x="2583" y="1881"/>
                    </a:cubicBezTo>
                    <a:cubicBezTo>
                      <a:pt x="2576" y="1859"/>
                      <a:pt x="2589" y="1838"/>
                      <a:pt x="2610" y="1836"/>
                    </a:cubicBezTo>
                    <a:cubicBezTo>
                      <a:pt x="2614" y="1836"/>
                      <a:pt x="2619" y="1836"/>
                      <a:pt x="2623" y="1836"/>
                    </a:cubicBezTo>
                    <a:cubicBezTo>
                      <a:pt x="2625" y="1836"/>
                      <a:pt x="2627" y="1834"/>
                      <a:pt x="2629" y="1833"/>
                    </a:cubicBezTo>
                    <a:cubicBezTo>
                      <a:pt x="2628" y="1831"/>
                      <a:pt x="2627" y="1829"/>
                      <a:pt x="2626" y="1828"/>
                    </a:cubicBezTo>
                    <a:cubicBezTo>
                      <a:pt x="2616" y="1822"/>
                      <a:pt x="2606" y="1816"/>
                      <a:pt x="2595" y="1810"/>
                    </a:cubicBezTo>
                    <a:cubicBezTo>
                      <a:pt x="2587" y="1828"/>
                      <a:pt x="2578" y="1844"/>
                      <a:pt x="2571" y="1861"/>
                    </a:cubicBezTo>
                    <a:cubicBezTo>
                      <a:pt x="2566" y="1873"/>
                      <a:pt x="2568" y="1887"/>
                      <a:pt x="2573" y="1899"/>
                    </a:cubicBezTo>
                    <a:cubicBezTo>
                      <a:pt x="2580" y="1914"/>
                      <a:pt x="2594" y="1921"/>
                      <a:pt x="2609" y="1917"/>
                    </a:cubicBezTo>
                    <a:cubicBezTo>
                      <a:pt x="2616" y="1915"/>
                      <a:pt x="2622" y="1911"/>
                      <a:pt x="2628" y="1907"/>
                    </a:cubicBezTo>
                    <a:cubicBezTo>
                      <a:pt x="2636" y="1901"/>
                      <a:pt x="2644" y="1895"/>
                      <a:pt x="2653" y="1889"/>
                    </a:cubicBezTo>
                    <a:cubicBezTo>
                      <a:pt x="2665" y="1882"/>
                      <a:pt x="2675" y="1886"/>
                      <a:pt x="2680" y="1898"/>
                    </a:cubicBezTo>
                    <a:cubicBezTo>
                      <a:pt x="2690" y="1919"/>
                      <a:pt x="2676" y="1945"/>
                      <a:pt x="2653" y="1949"/>
                    </a:cubicBezTo>
                    <a:cubicBezTo>
                      <a:pt x="2647" y="1950"/>
                      <a:pt x="2640" y="1950"/>
                      <a:pt x="2633" y="1951"/>
                    </a:cubicBezTo>
                    <a:cubicBezTo>
                      <a:pt x="2647" y="1989"/>
                      <a:pt x="2645" y="2024"/>
                      <a:pt x="2616" y="2055"/>
                    </a:cubicBezTo>
                    <a:cubicBezTo>
                      <a:pt x="2610" y="2048"/>
                      <a:pt x="2605" y="2042"/>
                      <a:pt x="2599" y="2035"/>
                    </a:cubicBezTo>
                    <a:cubicBezTo>
                      <a:pt x="2593" y="2028"/>
                      <a:pt x="2582" y="2020"/>
                      <a:pt x="2582" y="2012"/>
                    </a:cubicBezTo>
                    <a:cubicBezTo>
                      <a:pt x="2581" y="2004"/>
                      <a:pt x="2590" y="1994"/>
                      <a:pt x="2595" y="1985"/>
                    </a:cubicBezTo>
                    <a:cubicBezTo>
                      <a:pt x="2599" y="1977"/>
                      <a:pt x="2604" y="1972"/>
                      <a:pt x="2616" y="1977"/>
                    </a:cubicBezTo>
                    <a:cubicBezTo>
                      <a:pt x="2607" y="1966"/>
                      <a:pt x="2600" y="1957"/>
                      <a:pt x="2592" y="1949"/>
                    </a:cubicBezTo>
                    <a:cubicBezTo>
                      <a:pt x="2591" y="1947"/>
                      <a:pt x="2590" y="1947"/>
                      <a:pt x="2588" y="1946"/>
                    </a:cubicBezTo>
                    <a:cubicBezTo>
                      <a:pt x="2592" y="1967"/>
                      <a:pt x="2592" y="1967"/>
                      <a:pt x="2569" y="2008"/>
                    </a:cubicBezTo>
                    <a:cubicBezTo>
                      <a:pt x="2568" y="2008"/>
                      <a:pt x="2567" y="2008"/>
                      <a:pt x="2567" y="2007"/>
                    </a:cubicBezTo>
                    <a:cubicBezTo>
                      <a:pt x="2558" y="1999"/>
                      <a:pt x="2550" y="1991"/>
                      <a:pt x="2541" y="1984"/>
                    </a:cubicBezTo>
                    <a:cubicBezTo>
                      <a:pt x="2535" y="1978"/>
                      <a:pt x="2534" y="1973"/>
                      <a:pt x="2538" y="1966"/>
                    </a:cubicBezTo>
                    <a:cubicBezTo>
                      <a:pt x="2543" y="1957"/>
                      <a:pt x="2547" y="1949"/>
                      <a:pt x="2551" y="1940"/>
                    </a:cubicBezTo>
                    <a:cubicBezTo>
                      <a:pt x="2560" y="1922"/>
                      <a:pt x="2563" y="1920"/>
                      <a:pt x="2582" y="1926"/>
                    </a:cubicBezTo>
                    <a:cubicBezTo>
                      <a:pt x="2583" y="1926"/>
                      <a:pt x="2583" y="1925"/>
                      <a:pt x="2586" y="1923"/>
                    </a:cubicBezTo>
                    <a:cubicBezTo>
                      <a:pt x="2578" y="1915"/>
                      <a:pt x="2570" y="1907"/>
                      <a:pt x="2561" y="1898"/>
                    </a:cubicBezTo>
                    <a:cubicBezTo>
                      <a:pt x="2542" y="1935"/>
                      <a:pt x="2523" y="1971"/>
                      <a:pt x="2505" y="2007"/>
                    </a:cubicBezTo>
                    <a:cubicBezTo>
                      <a:pt x="2505" y="2008"/>
                      <a:pt x="2506" y="2009"/>
                      <a:pt x="2506" y="2010"/>
                    </a:cubicBezTo>
                    <a:cubicBezTo>
                      <a:pt x="2520" y="1997"/>
                      <a:pt x="2529" y="2006"/>
                      <a:pt x="2538" y="2015"/>
                    </a:cubicBezTo>
                    <a:cubicBezTo>
                      <a:pt x="2555" y="2032"/>
                      <a:pt x="2572" y="2049"/>
                      <a:pt x="2590" y="2065"/>
                    </a:cubicBezTo>
                    <a:cubicBezTo>
                      <a:pt x="2601" y="2075"/>
                      <a:pt x="2609" y="2085"/>
                      <a:pt x="2604" y="2102"/>
                    </a:cubicBezTo>
                    <a:cubicBezTo>
                      <a:pt x="2609" y="2097"/>
                      <a:pt x="2612" y="2093"/>
                      <a:pt x="2615" y="2088"/>
                    </a:cubicBezTo>
                    <a:cubicBezTo>
                      <a:pt x="2626" y="2066"/>
                      <a:pt x="2637" y="2044"/>
                      <a:pt x="2649" y="2022"/>
                    </a:cubicBezTo>
                    <a:cubicBezTo>
                      <a:pt x="2661" y="2003"/>
                      <a:pt x="2667" y="1986"/>
                      <a:pt x="2649" y="1967"/>
                    </a:cubicBezTo>
                    <a:close/>
                    <a:moveTo>
                      <a:pt x="491" y="2172"/>
                    </a:moveTo>
                    <a:cubicBezTo>
                      <a:pt x="492" y="2172"/>
                      <a:pt x="493" y="2172"/>
                      <a:pt x="493" y="2172"/>
                    </a:cubicBezTo>
                    <a:cubicBezTo>
                      <a:pt x="492" y="2197"/>
                      <a:pt x="491" y="2222"/>
                      <a:pt x="490" y="2247"/>
                    </a:cubicBezTo>
                    <a:cubicBezTo>
                      <a:pt x="488" y="2275"/>
                      <a:pt x="487" y="2303"/>
                      <a:pt x="485" y="2331"/>
                    </a:cubicBezTo>
                    <a:cubicBezTo>
                      <a:pt x="485" y="2333"/>
                      <a:pt x="487" y="2335"/>
                      <a:pt x="488" y="2337"/>
                    </a:cubicBezTo>
                    <a:cubicBezTo>
                      <a:pt x="490" y="2336"/>
                      <a:pt x="492" y="2335"/>
                      <a:pt x="494" y="2333"/>
                    </a:cubicBezTo>
                    <a:cubicBezTo>
                      <a:pt x="498" y="2328"/>
                      <a:pt x="501" y="2323"/>
                      <a:pt x="505" y="2318"/>
                    </a:cubicBezTo>
                    <a:cubicBezTo>
                      <a:pt x="529" y="2286"/>
                      <a:pt x="545" y="2248"/>
                      <a:pt x="580" y="2224"/>
                    </a:cubicBezTo>
                    <a:cubicBezTo>
                      <a:pt x="572" y="2213"/>
                      <a:pt x="564" y="2202"/>
                      <a:pt x="556" y="2191"/>
                    </a:cubicBezTo>
                    <a:cubicBezTo>
                      <a:pt x="554" y="2195"/>
                      <a:pt x="554" y="2198"/>
                      <a:pt x="555" y="2201"/>
                    </a:cubicBezTo>
                    <a:cubicBezTo>
                      <a:pt x="558" y="2211"/>
                      <a:pt x="556" y="2220"/>
                      <a:pt x="550" y="2228"/>
                    </a:cubicBezTo>
                    <a:cubicBezTo>
                      <a:pt x="540" y="2243"/>
                      <a:pt x="531" y="2258"/>
                      <a:pt x="521" y="2273"/>
                    </a:cubicBezTo>
                    <a:cubicBezTo>
                      <a:pt x="519" y="2277"/>
                      <a:pt x="516" y="2280"/>
                      <a:pt x="512" y="2285"/>
                    </a:cubicBezTo>
                    <a:cubicBezTo>
                      <a:pt x="512" y="2279"/>
                      <a:pt x="512" y="2276"/>
                      <a:pt x="512" y="2273"/>
                    </a:cubicBezTo>
                    <a:cubicBezTo>
                      <a:pt x="514" y="2235"/>
                      <a:pt x="515" y="2197"/>
                      <a:pt x="516" y="2158"/>
                    </a:cubicBezTo>
                    <a:cubicBezTo>
                      <a:pt x="517" y="2142"/>
                      <a:pt x="508" y="2131"/>
                      <a:pt x="494" y="2120"/>
                    </a:cubicBezTo>
                    <a:cubicBezTo>
                      <a:pt x="498" y="2133"/>
                      <a:pt x="496" y="2143"/>
                      <a:pt x="489" y="2152"/>
                    </a:cubicBezTo>
                    <a:cubicBezTo>
                      <a:pt x="473" y="2175"/>
                      <a:pt x="458" y="2198"/>
                      <a:pt x="441" y="2221"/>
                    </a:cubicBezTo>
                    <a:cubicBezTo>
                      <a:pt x="437" y="2228"/>
                      <a:pt x="429" y="2233"/>
                      <a:pt x="423" y="2238"/>
                    </a:cubicBezTo>
                    <a:cubicBezTo>
                      <a:pt x="405" y="2217"/>
                      <a:pt x="405" y="2213"/>
                      <a:pt x="420" y="2193"/>
                    </a:cubicBezTo>
                    <a:cubicBezTo>
                      <a:pt x="435" y="2171"/>
                      <a:pt x="451" y="2150"/>
                      <a:pt x="467" y="2129"/>
                    </a:cubicBezTo>
                    <a:cubicBezTo>
                      <a:pt x="474" y="2120"/>
                      <a:pt x="479" y="2109"/>
                      <a:pt x="495" y="2114"/>
                    </a:cubicBezTo>
                    <a:cubicBezTo>
                      <a:pt x="483" y="2098"/>
                      <a:pt x="473" y="2084"/>
                      <a:pt x="463" y="2071"/>
                    </a:cubicBezTo>
                    <a:cubicBezTo>
                      <a:pt x="461" y="2069"/>
                      <a:pt x="458" y="2069"/>
                      <a:pt x="455" y="2068"/>
                    </a:cubicBezTo>
                    <a:cubicBezTo>
                      <a:pt x="455" y="2068"/>
                      <a:pt x="454" y="2069"/>
                      <a:pt x="453" y="2069"/>
                    </a:cubicBezTo>
                    <a:cubicBezTo>
                      <a:pt x="468" y="2084"/>
                      <a:pt x="461" y="2097"/>
                      <a:pt x="451" y="2110"/>
                    </a:cubicBezTo>
                    <a:cubicBezTo>
                      <a:pt x="434" y="2131"/>
                      <a:pt x="419" y="2153"/>
                      <a:pt x="403" y="2174"/>
                    </a:cubicBezTo>
                    <a:cubicBezTo>
                      <a:pt x="392" y="2189"/>
                      <a:pt x="392" y="2189"/>
                      <a:pt x="374" y="2184"/>
                    </a:cubicBezTo>
                    <a:cubicBezTo>
                      <a:pt x="374" y="2184"/>
                      <a:pt x="373" y="2185"/>
                      <a:pt x="373" y="2185"/>
                    </a:cubicBezTo>
                    <a:cubicBezTo>
                      <a:pt x="394" y="2214"/>
                      <a:pt x="415" y="2243"/>
                      <a:pt x="437" y="2272"/>
                    </a:cubicBezTo>
                    <a:cubicBezTo>
                      <a:pt x="438" y="2274"/>
                      <a:pt x="441" y="2274"/>
                      <a:pt x="444" y="2275"/>
                    </a:cubicBezTo>
                    <a:cubicBezTo>
                      <a:pt x="438" y="2262"/>
                      <a:pt x="437" y="2250"/>
                      <a:pt x="444" y="2240"/>
                    </a:cubicBezTo>
                    <a:cubicBezTo>
                      <a:pt x="459" y="2217"/>
                      <a:pt x="475" y="2194"/>
                      <a:pt x="491" y="2172"/>
                    </a:cubicBezTo>
                    <a:close/>
                    <a:moveTo>
                      <a:pt x="1360" y="184"/>
                    </a:moveTo>
                    <a:cubicBezTo>
                      <a:pt x="1362" y="180"/>
                      <a:pt x="1364" y="177"/>
                      <a:pt x="1366" y="175"/>
                    </a:cubicBezTo>
                    <a:cubicBezTo>
                      <a:pt x="1378" y="159"/>
                      <a:pt x="1390" y="143"/>
                      <a:pt x="1404" y="128"/>
                    </a:cubicBezTo>
                    <a:cubicBezTo>
                      <a:pt x="1413" y="118"/>
                      <a:pt x="1424" y="110"/>
                      <a:pt x="1435" y="101"/>
                    </a:cubicBezTo>
                    <a:cubicBezTo>
                      <a:pt x="1437" y="99"/>
                      <a:pt x="1440" y="93"/>
                      <a:pt x="1439" y="92"/>
                    </a:cubicBezTo>
                    <a:cubicBezTo>
                      <a:pt x="1433" y="86"/>
                      <a:pt x="1426" y="80"/>
                      <a:pt x="1418" y="76"/>
                    </a:cubicBezTo>
                    <a:cubicBezTo>
                      <a:pt x="1415" y="75"/>
                      <a:pt x="1408" y="81"/>
                      <a:pt x="1405" y="85"/>
                    </a:cubicBezTo>
                    <a:cubicBezTo>
                      <a:pt x="1398" y="95"/>
                      <a:pt x="1393" y="106"/>
                      <a:pt x="1385" y="115"/>
                    </a:cubicBezTo>
                    <a:cubicBezTo>
                      <a:pt x="1368" y="137"/>
                      <a:pt x="1350" y="158"/>
                      <a:pt x="1332" y="179"/>
                    </a:cubicBezTo>
                    <a:cubicBezTo>
                      <a:pt x="1328" y="185"/>
                      <a:pt x="1324" y="191"/>
                      <a:pt x="1323" y="198"/>
                    </a:cubicBezTo>
                    <a:cubicBezTo>
                      <a:pt x="1320" y="207"/>
                      <a:pt x="1323" y="211"/>
                      <a:pt x="1333" y="210"/>
                    </a:cubicBezTo>
                    <a:cubicBezTo>
                      <a:pt x="1350" y="208"/>
                      <a:pt x="1368" y="206"/>
                      <a:pt x="1385" y="205"/>
                    </a:cubicBezTo>
                    <a:cubicBezTo>
                      <a:pt x="1391" y="204"/>
                      <a:pt x="1395" y="206"/>
                      <a:pt x="1397" y="212"/>
                    </a:cubicBezTo>
                    <a:cubicBezTo>
                      <a:pt x="1402" y="228"/>
                      <a:pt x="1397" y="238"/>
                      <a:pt x="1380" y="246"/>
                    </a:cubicBezTo>
                    <a:cubicBezTo>
                      <a:pt x="1377" y="239"/>
                      <a:pt x="1375" y="232"/>
                      <a:pt x="1373" y="225"/>
                    </a:cubicBezTo>
                    <a:cubicBezTo>
                      <a:pt x="1363" y="232"/>
                      <a:pt x="1353" y="238"/>
                      <a:pt x="1344" y="246"/>
                    </a:cubicBezTo>
                    <a:cubicBezTo>
                      <a:pt x="1341" y="248"/>
                      <a:pt x="1338" y="254"/>
                      <a:pt x="1338" y="258"/>
                    </a:cubicBezTo>
                    <a:cubicBezTo>
                      <a:pt x="1338" y="271"/>
                      <a:pt x="1341" y="284"/>
                      <a:pt x="1350" y="296"/>
                    </a:cubicBezTo>
                    <a:cubicBezTo>
                      <a:pt x="1360" y="289"/>
                      <a:pt x="1369" y="282"/>
                      <a:pt x="1378" y="275"/>
                    </a:cubicBezTo>
                    <a:cubicBezTo>
                      <a:pt x="1392" y="265"/>
                      <a:pt x="1393" y="265"/>
                      <a:pt x="1401" y="280"/>
                    </a:cubicBezTo>
                    <a:cubicBezTo>
                      <a:pt x="1406" y="290"/>
                      <a:pt x="1411" y="300"/>
                      <a:pt x="1417" y="313"/>
                    </a:cubicBezTo>
                    <a:cubicBezTo>
                      <a:pt x="1419" y="309"/>
                      <a:pt x="1419" y="308"/>
                      <a:pt x="1420" y="306"/>
                    </a:cubicBezTo>
                    <a:cubicBezTo>
                      <a:pt x="1432" y="293"/>
                      <a:pt x="1430" y="278"/>
                      <a:pt x="1426" y="263"/>
                    </a:cubicBezTo>
                    <a:cubicBezTo>
                      <a:pt x="1421" y="248"/>
                      <a:pt x="1422" y="234"/>
                      <a:pt x="1432" y="221"/>
                    </a:cubicBezTo>
                    <a:cubicBezTo>
                      <a:pt x="1437" y="214"/>
                      <a:pt x="1439" y="206"/>
                      <a:pt x="1444" y="197"/>
                    </a:cubicBezTo>
                    <a:cubicBezTo>
                      <a:pt x="1431" y="195"/>
                      <a:pt x="1430" y="206"/>
                      <a:pt x="1423" y="209"/>
                    </a:cubicBezTo>
                    <a:cubicBezTo>
                      <a:pt x="1418" y="200"/>
                      <a:pt x="1422" y="194"/>
                      <a:pt x="1429" y="189"/>
                    </a:cubicBezTo>
                    <a:cubicBezTo>
                      <a:pt x="1434" y="183"/>
                      <a:pt x="1440" y="178"/>
                      <a:pt x="1446" y="171"/>
                    </a:cubicBezTo>
                    <a:cubicBezTo>
                      <a:pt x="1439" y="166"/>
                      <a:pt x="1434" y="163"/>
                      <a:pt x="1429" y="160"/>
                    </a:cubicBezTo>
                    <a:cubicBezTo>
                      <a:pt x="1422" y="155"/>
                      <a:pt x="1413" y="157"/>
                      <a:pt x="1410" y="164"/>
                    </a:cubicBezTo>
                    <a:cubicBezTo>
                      <a:pt x="1399" y="184"/>
                      <a:pt x="1381" y="186"/>
                      <a:pt x="1360" y="184"/>
                    </a:cubicBezTo>
                    <a:close/>
                    <a:moveTo>
                      <a:pt x="2096" y="489"/>
                    </a:moveTo>
                    <a:cubicBezTo>
                      <a:pt x="2086" y="497"/>
                      <a:pt x="2080" y="498"/>
                      <a:pt x="2070" y="490"/>
                    </a:cubicBezTo>
                    <a:cubicBezTo>
                      <a:pt x="2060" y="482"/>
                      <a:pt x="2050" y="472"/>
                      <a:pt x="2039" y="464"/>
                    </a:cubicBezTo>
                    <a:cubicBezTo>
                      <a:pt x="2031" y="457"/>
                      <a:pt x="2025" y="450"/>
                      <a:pt x="2023" y="439"/>
                    </a:cubicBezTo>
                    <a:cubicBezTo>
                      <a:pt x="2023" y="433"/>
                      <a:pt x="2017" y="430"/>
                      <a:pt x="2012" y="433"/>
                    </a:cubicBezTo>
                    <a:cubicBezTo>
                      <a:pt x="2006" y="436"/>
                      <a:pt x="1999" y="440"/>
                      <a:pt x="1997" y="446"/>
                    </a:cubicBezTo>
                    <a:cubicBezTo>
                      <a:pt x="1996" y="451"/>
                      <a:pt x="1999" y="459"/>
                      <a:pt x="2003" y="463"/>
                    </a:cubicBezTo>
                    <a:cubicBezTo>
                      <a:pt x="2009" y="470"/>
                      <a:pt x="2016" y="474"/>
                      <a:pt x="2023" y="479"/>
                    </a:cubicBezTo>
                    <a:cubicBezTo>
                      <a:pt x="2041" y="491"/>
                      <a:pt x="2059" y="503"/>
                      <a:pt x="2077" y="515"/>
                    </a:cubicBezTo>
                    <a:cubicBezTo>
                      <a:pt x="2064" y="536"/>
                      <a:pt x="2053" y="538"/>
                      <a:pt x="2036" y="523"/>
                    </a:cubicBezTo>
                    <a:cubicBezTo>
                      <a:pt x="2028" y="516"/>
                      <a:pt x="2021" y="509"/>
                      <a:pt x="2014" y="502"/>
                    </a:cubicBezTo>
                    <a:cubicBezTo>
                      <a:pt x="2008" y="496"/>
                      <a:pt x="2002" y="491"/>
                      <a:pt x="1996" y="486"/>
                    </a:cubicBezTo>
                    <a:cubicBezTo>
                      <a:pt x="1994" y="484"/>
                      <a:pt x="1991" y="485"/>
                      <a:pt x="1988" y="484"/>
                    </a:cubicBezTo>
                    <a:cubicBezTo>
                      <a:pt x="1988" y="487"/>
                      <a:pt x="1988" y="489"/>
                      <a:pt x="1989" y="491"/>
                    </a:cubicBezTo>
                    <a:cubicBezTo>
                      <a:pt x="1996" y="505"/>
                      <a:pt x="2003" y="519"/>
                      <a:pt x="2012" y="532"/>
                    </a:cubicBezTo>
                    <a:cubicBezTo>
                      <a:pt x="2030" y="557"/>
                      <a:pt x="2055" y="560"/>
                      <a:pt x="2079" y="541"/>
                    </a:cubicBezTo>
                    <a:cubicBezTo>
                      <a:pt x="2098" y="527"/>
                      <a:pt x="2098" y="527"/>
                      <a:pt x="2116" y="542"/>
                    </a:cubicBezTo>
                    <a:cubicBezTo>
                      <a:pt x="2125" y="549"/>
                      <a:pt x="2136" y="553"/>
                      <a:pt x="2149" y="550"/>
                    </a:cubicBezTo>
                    <a:cubicBezTo>
                      <a:pt x="2148" y="539"/>
                      <a:pt x="2143" y="530"/>
                      <a:pt x="2135" y="525"/>
                    </a:cubicBezTo>
                    <a:cubicBezTo>
                      <a:pt x="2127" y="519"/>
                      <a:pt x="2118" y="514"/>
                      <a:pt x="2110" y="510"/>
                    </a:cubicBezTo>
                    <a:cubicBezTo>
                      <a:pt x="2113" y="503"/>
                      <a:pt x="2117" y="498"/>
                      <a:pt x="2117" y="492"/>
                    </a:cubicBezTo>
                    <a:cubicBezTo>
                      <a:pt x="2118" y="478"/>
                      <a:pt x="2126" y="470"/>
                      <a:pt x="2137" y="463"/>
                    </a:cubicBezTo>
                    <a:cubicBezTo>
                      <a:pt x="2142" y="460"/>
                      <a:pt x="2148" y="457"/>
                      <a:pt x="2153" y="453"/>
                    </a:cubicBezTo>
                    <a:cubicBezTo>
                      <a:pt x="2163" y="445"/>
                      <a:pt x="2164" y="433"/>
                      <a:pt x="2156" y="423"/>
                    </a:cubicBezTo>
                    <a:cubicBezTo>
                      <a:pt x="2145" y="410"/>
                      <a:pt x="2131" y="403"/>
                      <a:pt x="2115" y="400"/>
                    </a:cubicBezTo>
                    <a:cubicBezTo>
                      <a:pt x="2103" y="398"/>
                      <a:pt x="2094" y="402"/>
                      <a:pt x="2087" y="415"/>
                    </a:cubicBezTo>
                    <a:cubicBezTo>
                      <a:pt x="2094" y="418"/>
                      <a:pt x="2100" y="421"/>
                      <a:pt x="2107" y="423"/>
                    </a:cubicBezTo>
                    <a:cubicBezTo>
                      <a:pt x="2118" y="426"/>
                      <a:pt x="2124" y="431"/>
                      <a:pt x="2125" y="440"/>
                    </a:cubicBezTo>
                    <a:cubicBezTo>
                      <a:pt x="2126" y="452"/>
                      <a:pt x="2117" y="451"/>
                      <a:pt x="2111" y="453"/>
                    </a:cubicBezTo>
                    <a:cubicBezTo>
                      <a:pt x="2090" y="460"/>
                      <a:pt x="2086" y="471"/>
                      <a:pt x="2096" y="489"/>
                    </a:cubicBezTo>
                    <a:close/>
                    <a:moveTo>
                      <a:pt x="2257" y="2470"/>
                    </a:moveTo>
                    <a:cubicBezTo>
                      <a:pt x="2256" y="2470"/>
                      <a:pt x="2255" y="2470"/>
                      <a:pt x="2254" y="2470"/>
                    </a:cubicBezTo>
                    <a:cubicBezTo>
                      <a:pt x="2253" y="2472"/>
                      <a:pt x="2252" y="2474"/>
                      <a:pt x="2251" y="2476"/>
                    </a:cubicBezTo>
                    <a:cubicBezTo>
                      <a:pt x="2244" y="2488"/>
                      <a:pt x="2238" y="2501"/>
                      <a:pt x="2229" y="2512"/>
                    </a:cubicBezTo>
                    <a:cubicBezTo>
                      <a:pt x="2214" y="2529"/>
                      <a:pt x="2193" y="2528"/>
                      <a:pt x="2179" y="2509"/>
                    </a:cubicBezTo>
                    <a:cubicBezTo>
                      <a:pt x="2171" y="2498"/>
                      <a:pt x="2164" y="2485"/>
                      <a:pt x="2159" y="2472"/>
                    </a:cubicBezTo>
                    <a:cubicBezTo>
                      <a:pt x="2151" y="2449"/>
                      <a:pt x="2149" y="2425"/>
                      <a:pt x="2162" y="2402"/>
                    </a:cubicBezTo>
                    <a:cubicBezTo>
                      <a:pt x="2177" y="2374"/>
                      <a:pt x="2199" y="2372"/>
                      <a:pt x="2220" y="2396"/>
                    </a:cubicBezTo>
                    <a:cubicBezTo>
                      <a:pt x="2221" y="2398"/>
                      <a:pt x="2224" y="2400"/>
                      <a:pt x="2227" y="2401"/>
                    </a:cubicBezTo>
                    <a:cubicBezTo>
                      <a:pt x="2227" y="2401"/>
                      <a:pt x="2228" y="2400"/>
                      <a:pt x="2229" y="2399"/>
                    </a:cubicBezTo>
                    <a:cubicBezTo>
                      <a:pt x="2224" y="2387"/>
                      <a:pt x="2219" y="2375"/>
                      <a:pt x="2215" y="2362"/>
                    </a:cubicBezTo>
                    <a:cubicBezTo>
                      <a:pt x="2214" y="2360"/>
                      <a:pt x="2216" y="2354"/>
                      <a:pt x="2217" y="2354"/>
                    </a:cubicBezTo>
                    <a:cubicBezTo>
                      <a:pt x="2220" y="2352"/>
                      <a:pt x="2225" y="2353"/>
                      <a:pt x="2228" y="2355"/>
                    </a:cubicBezTo>
                    <a:cubicBezTo>
                      <a:pt x="2230" y="2356"/>
                      <a:pt x="2231" y="2360"/>
                      <a:pt x="2232" y="2363"/>
                    </a:cubicBezTo>
                    <a:cubicBezTo>
                      <a:pt x="2245" y="2392"/>
                      <a:pt x="2257" y="2422"/>
                      <a:pt x="2270" y="2451"/>
                    </a:cubicBezTo>
                    <a:cubicBezTo>
                      <a:pt x="2277" y="2466"/>
                      <a:pt x="2282" y="2479"/>
                      <a:pt x="2266" y="2492"/>
                    </a:cubicBezTo>
                    <a:cubicBezTo>
                      <a:pt x="2269" y="2493"/>
                      <a:pt x="2273" y="2493"/>
                      <a:pt x="2275" y="2491"/>
                    </a:cubicBezTo>
                    <a:cubicBezTo>
                      <a:pt x="2303" y="2472"/>
                      <a:pt x="2317" y="2459"/>
                      <a:pt x="2316" y="2453"/>
                    </a:cubicBezTo>
                    <a:cubicBezTo>
                      <a:pt x="2301" y="2459"/>
                      <a:pt x="2298" y="2458"/>
                      <a:pt x="2291" y="2443"/>
                    </a:cubicBezTo>
                    <a:cubicBezTo>
                      <a:pt x="2279" y="2414"/>
                      <a:pt x="2267" y="2385"/>
                      <a:pt x="2254" y="2356"/>
                    </a:cubicBezTo>
                    <a:cubicBezTo>
                      <a:pt x="2249" y="2343"/>
                      <a:pt x="2243" y="2330"/>
                      <a:pt x="2256" y="2317"/>
                    </a:cubicBezTo>
                    <a:cubicBezTo>
                      <a:pt x="2253" y="2317"/>
                      <a:pt x="2251" y="2318"/>
                      <a:pt x="2249" y="2320"/>
                    </a:cubicBezTo>
                    <a:cubicBezTo>
                      <a:pt x="2237" y="2328"/>
                      <a:pt x="2225" y="2338"/>
                      <a:pt x="2213" y="2346"/>
                    </a:cubicBezTo>
                    <a:cubicBezTo>
                      <a:pt x="2200" y="2355"/>
                      <a:pt x="2187" y="2364"/>
                      <a:pt x="2175" y="2373"/>
                    </a:cubicBezTo>
                    <a:cubicBezTo>
                      <a:pt x="2167" y="2379"/>
                      <a:pt x="2158" y="2384"/>
                      <a:pt x="2152" y="2391"/>
                    </a:cubicBezTo>
                    <a:cubicBezTo>
                      <a:pt x="2122" y="2429"/>
                      <a:pt x="2127" y="2478"/>
                      <a:pt x="2154" y="2520"/>
                    </a:cubicBezTo>
                    <a:cubicBezTo>
                      <a:pt x="2172" y="2547"/>
                      <a:pt x="2207" y="2551"/>
                      <a:pt x="2231" y="2528"/>
                    </a:cubicBezTo>
                    <a:cubicBezTo>
                      <a:pt x="2245" y="2515"/>
                      <a:pt x="2253" y="2498"/>
                      <a:pt x="2258" y="2480"/>
                    </a:cubicBezTo>
                    <a:cubicBezTo>
                      <a:pt x="2258" y="2477"/>
                      <a:pt x="2257" y="2473"/>
                      <a:pt x="2257" y="2470"/>
                    </a:cubicBezTo>
                    <a:close/>
                    <a:moveTo>
                      <a:pt x="2169" y="439"/>
                    </a:moveTo>
                    <a:cubicBezTo>
                      <a:pt x="2178" y="456"/>
                      <a:pt x="2188" y="459"/>
                      <a:pt x="2203" y="452"/>
                    </a:cubicBezTo>
                    <a:cubicBezTo>
                      <a:pt x="2217" y="444"/>
                      <a:pt x="2226" y="432"/>
                      <a:pt x="2229" y="417"/>
                    </a:cubicBezTo>
                    <a:cubicBezTo>
                      <a:pt x="2231" y="405"/>
                      <a:pt x="2231" y="392"/>
                      <a:pt x="2232" y="379"/>
                    </a:cubicBezTo>
                    <a:cubicBezTo>
                      <a:pt x="2248" y="381"/>
                      <a:pt x="2263" y="384"/>
                      <a:pt x="2278" y="385"/>
                    </a:cubicBezTo>
                    <a:cubicBezTo>
                      <a:pt x="2284" y="386"/>
                      <a:pt x="2293" y="384"/>
                      <a:pt x="2296" y="380"/>
                    </a:cubicBezTo>
                    <a:cubicBezTo>
                      <a:pt x="2307" y="368"/>
                      <a:pt x="2298" y="342"/>
                      <a:pt x="2282" y="337"/>
                    </a:cubicBezTo>
                    <a:cubicBezTo>
                      <a:pt x="2267" y="360"/>
                      <a:pt x="2267" y="360"/>
                      <a:pt x="2239" y="358"/>
                    </a:cubicBezTo>
                    <a:cubicBezTo>
                      <a:pt x="2230" y="357"/>
                      <a:pt x="2222" y="356"/>
                      <a:pt x="2213" y="355"/>
                    </a:cubicBezTo>
                    <a:cubicBezTo>
                      <a:pt x="2187" y="353"/>
                      <a:pt x="2162" y="351"/>
                      <a:pt x="2136" y="349"/>
                    </a:cubicBezTo>
                    <a:cubicBezTo>
                      <a:pt x="2131" y="349"/>
                      <a:pt x="2126" y="348"/>
                      <a:pt x="2125" y="340"/>
                    </a:cubicBezTo>
                    <a:cubicBezTo>
                      <a:pt x="2123" y="333"/>
                      <a:pt x="2117" y="330"/>
                      <a:pt x="2110" y="333"/>
                    </a:cubicBezTo>
                    <a:cubicBezTo>
                      <a:pt x="2103" y="335"/>
                      <a:pt x="2095" y="337"/>
                      <a:pt x="2091" y="342"/>
                    </a:cubicBezTo>
                    <a:cubicBezTo>
                      <a:pt x="2080" y="355"/>
                      <a:pt x="2070" y="368"/>
                      <a:pt x="2060" y="382"/>
                    </a:cubicBezTo>
                    <a:cubicBezTo>
                      <a:pt x="2058" y="386"/>
                      <a:pt x="2058" y="393"/>
                      <a:pt x="2061" y="397"/>
                    </a:cubicBezTo>
                    <a:cubicBezTo>
                      <a:pt x="2063" y="399"/>
                      <a:pt x="2070" y="400"/>
                      <a:pt x="2074" y="398"/>
                    </a:cubicBezTo>
                    <a:cubicBezTo>
                      <a:pt x="2085" y="394"/>
                      <a:pt x="2096" y="390"/>
                      <a:pt x="2106" y="383"/>
                    </a:cubicBezTo>
                    <a:cubicBezTo>
                      <a:pt x="2136" y="364"/>
                      <a:pt x="2166" y="367"/>
                      <a:pt x="2197" y="379"/>
                    </a:cubicBezTo>
                    <a:cubicBezTo>
                      <a:pt x="2205" y="382"/>
                      <a:pt x="2210" y="389"/>
                      <a:pt x="2209" y="398"/>
                    </a:cubicBezTo>
                    <a:cubicBezTo>
                      <a:pt x="2207" y="409"/>
                      <a:pt x="2203" y="421"/>
                      <a:pt x="2200" y="432"/>
                    </a:cubicBezTo>
                    <a:cubicBezTo>
                      <a:pt x="2198" y="438"/>
                      <a:pt x="2192" y="438"/>
                      <a:pt x="2187" y="438"/>
                    </a:cubicBezTo>
                    <a:cubicBezTo>
                      <a:pt x="2181" y="437"/>
                      <a:pt x="2175" y="438"/>
                      <a:pt x="2169" y="439"/>
                    </a:cubicBezTo>
                    <a:close/>
                    <a:moveTo>
                      <a:pt x="424" y="2007"/>
                    </a:moveTo>
                    <a:cubicBezTo>
                      <a:pt x="423" y="2007"/>
                      <a:pt x="421" y="2007"/>
                      <a:pt x="420" y="2007"/>
                    </a:cubicBezTo>
                    <a:cubicBezTo>
                      <a:pt x="435" y="2040"/>
                      <a:pt x="404" y="2049"/>
                      <a:pt x="391" y="2070"/>
                    </a:cubicBezTo>
                    <a:cubicBezTo>
                      <a:pt x="379" y="2050"/>
                      <a:pt x="368" y="2032"/>
                      <a:pt x="357" y="2013"/>
                    </a:cubicBezTo>
                    <a:cubicBezTo>
                      <a:pt x="365" y="2006"/>
                      <a:pt x="371" y="1998"/>
                      <a:pt x="378" y="1990"/>
                    </a:cubicBezTo>
                    <a:cubicBezTo>
                      <a:pt x="386" y="1982"/>
                      <a:pt x="393" y="1970"/>
                      <a:pt x="408" y="1981"/>
                    </a:cubicBezTo>
                    <a:cubicBezTo>
                      <a:pt x="399" y="1964"/>
                      <a:pt x="390" y="1948"/>
                      <a:pt x="381" y="1933"/>
                    </a:cubicBezTo>
                    <a:cubicBezTo>
                      <a:pt x="380" y="1931"/>
                      <a:pt x="377" y="1930"/>
                      <a:pt x="375" y="1929"/>
                    </a:cubicBezTo>
                    <a:cubicBezTo>
                      <a:pt x="374" y="1930"/>
                      <a:pt x="373" y="1930"/>
                      <a:pt x="372" y="1930"/>
                    </a:cubicBezTo>
                    <a:cubicBezTo>
                      <a:pt x="382" y="1945"/>
                      <a:pt x="376" y="1956"/>
                      <a:pt x="366" y="1967"/>
                    </a:cubicBezTo>
                    <a:cubicBezTo>
                      <a:pt x="359" y="1974"/>
                      <a:pt x="352" y="1983"/>
                      <a:pt x="344" y="1991"/>
                    </a:cubicBezTo>
                    <a:cubicBezTo>
                      <a:pt x="329" y="2007"/>
                      <a:pt x="313" y="2024"/>
                      <a:pt x="298" y="2040"/>
                    </a:cubicBezTo>
                    <a:cubicBezTo>
                      <a:pt x="292" y="2036"/>
                      <a:pt x="288" y="2033"/>
                      <a:pt x="284" y="2031"/>
                    </a:cubicBezTo>
                    <a:cubicBezTo>
                      <a:pt x="283" y="2031"/>
                      <a:pt x="282" y="2032"/>
                      <a:pt x="281" y="2033"/>
                    </a:cubicBezTo>
                    <a:cubicBezTo>
                      <a:pt x="291" y="2050"/>
                      <a:pt x="301" y="2066"/>
                      <a:pt x="310" y="2083"/>
                    </a:cubicBezTo>
                    <a:cubicBezTo>
                      <a:pt x="311" y="2083"/>
                      <a:pt x="312" y="2083"/>
                      <a:pt x="313" y="2083"/>
                    </a:cubicBezTo>
                    <a:cubicBezTo>
                      <a:pt x="306" y="2051"/>
                      <a:pt x="337" y="2043"/>
                      <a:pt x="348" y="2021"/>
                    </a:cubicBezTo>
                    <a:cubicBezTo>
                      <a:pt x="358" y="2038"/>
                      <a:pt x="367" y="2053"/>
                      <a:pt x="375" y="2069"/>
                    </a:cubicBezTo>
                    <a:cubicBezTo>
                      <a:pt x="379" y="2075"/>
                      <a:pt x="378" y="2082"/>
                      <a:pt x="373" y="2088"/>
                    </a:cubicBezTo>
                    <a:cubicBezTo>
                      <a:pt x="367" y="2096"/>
                      <a:pt x="360" y="2104"/>
                      <a:pt x="353" y="2111"/>
                    </a:cubicBezTo>
                    <a:cubicBezTo>
                      <a:pt x="346" y="2118"/>
                      <a:pt x="341" y="2118"/>
                      <a:pt x="334" y="2111"/>
                    </a:cubicBezTo>
                    <a:cubicBezTo>
                      <a:pt x="333" y="2110"/>
                      <a:pt x="331" y="2109"/>
                      <a:pt x="330" y="2108"/>
                    </a:cubicBezTo>
                    <a:cubicBezTo>
                      <a:pt x="329" y="2108"/>
                      <a:pt x="328" y="2109"/>
                      <a:pt x="327" y="2110"/>
                    </a:cubicBezTo>
                    <a:cubicBezTo>
                      <a:pt x="337" y="2128"/>
                      <a:pt x="348" y="2145"/>
                      <a:pt x="358" y="2161"/>
                    </a:cubicBezTo>
                    <a:cubicBezTo>
                      <a:pt x="361" y="2152"/>
                      <a:pt x="361" y="2141"/>
                      <a:pt x="366" y="2134"/>
                    </a:cubicBezTo>
                    <a:cubicBezTo>
                      <a:pt x="390" y="2106"/>
                      <a:pt x="415" y="2080"/>
                      <a:pt x="440" y="2053"/>
                    </a:cubicBezTo>
                    <a:cubicBezTo>
                      <a:pt x="445" y="2057"/>
                      <a:pt x="450" y="2060"/>
                      <a:pt x="455" y="2064"/>
                    </a:cubicBezTo>
                    <a:cubicBezTo>
                      <a:pt x="456" y="2063"/>
                      <a:pt x="456" y="2062"/>
                      <a:pt x="457" y="2061"/>
                    </a:cubicBezTo>
                    <a:cubicBezTo>
                      <a:pt x="446" y="2043"/>
                      <a:pt x="435" y="2025"/>
                      <a:pt x="424" y="2007"/>
                    </a:cubicBezTo>
                    <a:close/>
                    <a:moveTo>
                      <a:pt x="1840" y="2721"/>
                    </a:moveTo>
                    <a:cubicBezTo>
                      <a:pt x="1846" y="2719"/>
                      <a:pt x="1851" y="2719"/>
                      <a:pt x="1857" y="2717"/>
                    </a:cubicBezTo>
                    <a:cubicBezTo>
                      <a:pt x="1884" y="2707"/>
                      <a:pt x="1911" y="2659"/>
                      <a:pt x="1904" y="2630"/>
                    </a:cubicBezTo>
                    <a:cubicBezTo>
                      <a:pt x="1901" y="2617"/>
                      <a:pt x="1897" y="2603"/>
                      <a:pt x="1893" y="2590"/>
                    </a:cubicBezTo>
                    <a:cubicBezTo>
                      <a:pt x="1888" y="2575"/>
                      <a:pt x="1880" y="2562"/>
                      <a:pt x="1867" y="2553"/>
                    </a:cubicBezTo>
                    <a:cubicBezTo>
                      <a:pt x="1842" y="2536"/>
                      <a:pt x="1810" y="2545"/>
                      <a:pt x="1793" y="2572"/>
                    </a:cubicBezTo>
                    <a:cubicBezTo>
                      <a:pt x="1772" y="2606"/>
                      <a:pt x="1774" y="2664"/>
                      <a:pt x="1797" y="2696"/>
                    </a:cubicBezTo>
                    <a:cubicBezTo>
                      <a:pt x="1808" y="2710"/>
                      <a:pt x="1821" y="2720"/>
                      <a:pt x="1840" y="2721"/>
                    </a:cubicBezTo>
                    <a:close/>
                    <a:moveTo>
                      <a:pt x="2476" y="2226"/>
                    </a:moveTo>
                    <a:cubicBezTo>
                      <a:pt x="2472" y="2225"/>
                      <a:pt x="2471" y="2225"/>
                      <a:pt x="2470" y="2225"/>
                    </a:cubicBezTo>
                    <a:cubicBezTo>
                      <a:pt x="2441" y="2217"/>
                      <a:pt x="2413" y="2209"/>
                      <a:pt x="2384" y="2202"/>
                    </a:cubicBezTo>
                    <a:cubicBezTo>
                      <a:pt x="2379" y="2200"/>
                      <a:pt x="2371" y="2199"/>
                      <a:pt x="2368" y="2201"/>
                    </a:cubicBezTo>
                    <a:cubicBezTo>
                      <a:pt x="2359" y="2208"/>
                      <a:pt x="2353" y="2216"/>
                      <a:pt x="2346" y="2224"/>
                    </a:cubicBezTo>
                    <a:cubicBezTo>
                      <a:pt x="2346" y="2225"/>
                      <a:pt x="2346" y="2225"/>
                      <a:pt x="2347" y="2226"/>
                    </a:cubicBezTo>
                    <a:cubicBezTo>
                      <a:pt x="2361" y="2221"/>
                      <a:pt x="2369" y="2228"/>
                      <a:pt x="2375" y="2239"/>
                    </a:cubicBezTo>
                    <a:cubicBezTo>
                      <a:pt x="2387" y="2259"/>
                      <a:pt x="2400" y="2279"/>
                      <a:pt x="2412" y="2299"/>
                    </a:cubicBezTo>
                    <a:cubicBezTo>
                      <a:pt x="2422" y="2314"/>
                      <a:pt x="2433" y="2328"/>
                      <a:pt x="2426" y="2348"/>
                    </a:cubicBezTo>
                    <a:cubicBezTo>
                      <a:pt x="2426" y="2349"/>
                      <a:pt x="2427" y="2349"/>
                      <a:pt x="2428" y="2349"/>
                    </a:cubicBezTo>
                    <a:cubicBezTo>
                      <a:pt x="2437" y="2338"/>
                      <a:pt x="2446" y="2328"/>
                      <a:pt x="2456" y="2317"/>
                    </a:cubicBezTo>
                    <a:cubicBezTo>
                      <a:pt x="2452" y="2316"/>
                      <a:pt x="2450" y="2315"/>
                      <a:pt x="2448" y="2315"/>
                    </a:cubicBezTo>
                    <a:cubicBezTo>
                      <a:pt x="2438" y="2315"/>
                      <a:pt x="2433" y="2309"/>
                      <a:pt x="2428" y="2301"/>
                    </a:cubicBezTo>
                    <a:cubicBezTo>
                      <a:pt x="2418" y="2285"/>
                      <a:pt x="2408" y="2269"/>
                      <a:pt x="2398" y="2253"/>
                    </a:cubicBezTo>
                    <a:cubicBezTo>
                      <a:pt x="2393" y="2246"/>
                      <a:pt x="2389" y="2239"/>
                      <a:pt x="2383" y="2230"/>
                    </a:cubicBezTo>
                    <a:cubicBezTo>
                      <a:pt x="2426" y="2241"/>
                      <a:pt x="2466" y="2252"/>
                      <a:pt x="2506" y="2262"/>
                    </a:cubicBezTo>
                    <a:cubicBezTo>
                      <a:pt x="2506" y="2262"/>
                      <a:pt x="2507" y="2261"/>
                      <a:pt x="2508" y="2261"/>
                    </a:cubicBezTo>
                    <a:cubicBezTo>
                      <a:pt x="2506" y="2255"/>
                      <a:pt x="2504" y="2249"/>
                      <a:pt x="2501" y="2244"/>
                    </a:cubicBezTo>
                    <a:cubicBezTo>
                      <a:pt x="2485" y="2217"/>
                      <a:pt x="2468" y="2191"/>
                      <a:pt x="2452" y="2164"/>
                    </a:cubicBezTo>
                    <a:cubicBezTo>
                      <a:pt x="2442" y="2149"/>
                      <a:pt x="2433" y="2134"/>
                      <a:pt x="2448" y="2117"/>
                    </a:cubicBezTo>
                    <a:cubicBezTo>
                      <a:pt x="2441" y="2117"/>
                      <a:pt x="2418" y="2138"/>
                      <a:pt x="2411" y="2150"/>
                    </a:cubicBezTo>
                    <a:cubicBezTo>
                      <a:pt x="2410" y="2152"/>
                      <a:pt x="2411" y="2154"/>
                      <a:pt x="2411" y="2158"/>
                    </a:cubicBezTo>
                    <a:cubicBezTo>
                      <a:pt x="2419" y="2153"/>
                      <a:pt x="2425" y="2147"/>
                      <a:pt x="2431" y="2156"/>
                    </a:cubicBezTo>
                    <a:cubicBezTo>
                      <a:pt x="2446" y="2178"/>
                      <a:pt x="2460" y="2201"/>
                      <a:pt x="2476" y="2226"/>
                    </a:cubicBezTo>
                    <a:close/>
                    <a:moveTo>
                      <a:pt x="787" y="2535"/>
                    </a:moveTo>
                    <a:cubicBezTo>
                      <a:pt x="786" y="2534"/>
                      <a:pt x="785" y="2533"/>
                      <a:pt x="785" y="2532"/>
                    </a:cubicBezTo>
                    <a:cubicBezTo>
                      <a:pt x="781" y="2533"/>
                      <a:pt x="778" y="2534"/>
                      <a:pt x="774" y="2536"/>
                    </a:cubicBezTo>
                    <a:cubicBezTo>
                      <a:pt x="753" y="2547"/>
                      <a:pt x="734" y="2543"/>
                      <a:pt x="719" y="2525"/>
                    </a:cubicBezTo>
                    <a:cubicBezTo>
                      <a:pt x="716" y="2521"/>
                      <a:pt x="714" y="2514"/>
                      <a:pt x="715" y="2510"/>
                    </a:cubicBezTo>
                    <a:cubicBezTo>
                      <a:pt x="721" y="2493"/>
                      <a:pt x="727" y="2476"/>
                      <a:pt x="734" y="2459"/>
                    </a:cubicBezTo>
                    <a:cubicBezTo>
                      <a:pt x="753" y="2471"/>
                      <a:pt x="777" y="2480"/>
                      <a:pt x="769" y="2512"/>
                    </a:cubicBezTo>
                    <a:cubicBezTo>
                      <a:pt x="780" y="2496"/>
                      <a:pt x="785" y="2477"/>
                      <a:pt x="793" y="2459"/>
                    </a:cubicBezTo>
                    <a:cubicBezTo>
                      <a:pt x="790" y="2459"/>
                      <a:pt x="789" y="2459"/>
                      <a:pt x="788" y="2460"/>
                    </a:cubicBezTo>
                    <a:cubicBezTo>
                      <a:pt x="767" y="2473"/>
                      <a:pt x="757" y="2462"/>
                      <a:pt x="741" y="2447"/>
                    </a:cubicBezTo>
                    <a:cubicBezTo>
                      <a:pt x="740" y="2446"/>
                      <a:pt x="739" y="2444"/>
                      <a:pt x="740" y="2442"/>
                    </a:cubicBezTo>
                    <a:cubicBezTo>
                      <a:pt x="746" y="2426"/>
                      <a:pt x="752" y="2410"/>
                      <a:pt x="759" y="2392"/>
                    </a:cubicBezTo>
                    <a:cubicBezTo>
                      <a:pt x="780" y="2408"/>
                      <a:pt x="809" y="2417"/>
                      <a:pt x="801" y="2454"/>
                    </a:cubicBezTo>
                    <a:cubicBezTo>
                      <a:pt x="805" y="2452"/>
                      <a:pt x="807" y="2451"/>
                      <a:pt x="808" y="2450"/>
                    </a:cubicBezTo>
                    <a:cubicBezTo>
                      <a:pt x="811" y="2441"/>
                      <a:pt x="814" y="2432"/>
                      <a:pt x="817" y="2422"/>
                    </a:cubicBezTo>
                    <a:cubicBezTo>
                      <a:pt x="818" y="2421"/>
                      <a:pt x="816" y="2418"/>
                      <a:pt x="814" y="2417"/>
                    </a:cubicBezTo>
                    <a:cubicBezTo>
                      <a:pt x="788" y="2399"/>
                      <a:pt x="762" y="2380"/>
                      <a:pt x="735" y="2362"/>
                    </a:cubicBezTo>
                    <a:cubicBezTo>
                      <a:pt x="733" y="2361"/>
                      <a:pt x="730" y="2362"/>
                      <a:pt x="728" y="2361"/>
                    </a:cubicBezTo>
                    <a:cubicBezTo>
                      <a:pt x="739" y="2373"/>
                      <a:pt x="737" y="2385"/>
                      <a:pt x="733" y="2397"/>
                    </a:cubicBezTo>
                    <a:cubicBezTo>
                      <a:pt x="721" y="2427"/>
                      <a:pt x="711" y="2456"/>
                      <a:pt x="700" y="2485"/>
                    </a:cubicBezTo>
                    <a:cubicBezTo>
                      <a:pt x="695" y="2497"/>
                      <a:pt x="692" y="2511"/>
                      <a:pt x="673" y="2506"/>
                    </a:cubicBezTo>
                    <a:cubicBezTo>
                      <a:pt x="673" y="2507"/>
                      <a:pt x="674" y="2508"/>
                      <a:pt x="674" y="2509"/>
                    </a:cubicBezTo>
                    <a:cubicBezTo>
                      <a:pt x="704" y="2529"/>
                      <a:pt x="734" y="2550"/>
                      <a:pt x="764" y="2570"/>
                    </a:cubicBezTo>
                    <a:cubicBezTo>
                      <a:pt x="772" y="2558"/>
                      <a:pt x="779" y="2546"/>
                      <a:pt x="787" y="2535"/>
                    </a:cubicBezTo>
                    <a:close/>
                    <a:moveTo>
                      <a:pt x="2330" y="2441"/>
                    </a:moveTo>
                    <a:cubicBezTo>
                      <a:pt x="2331" y="2442"/>
                      <a:pt x="2332" y="2442"/>
                      <a:pt x="2333" y="2443"/>
                    </a:cubicBezTo>
                    <a:cubicBezTo>
                      <a:pt x="2356" y="2421"/>
                      <a:pt x="2379" y="2400"/>
                      <a:pt x="2401" y="2377"/>
                    </a:cubicBezTo>
                    <a:cubicBezTo>
                      <a:pt x="2414" y="2363"/>
                      <a:pt x="2409" y="2335"/>
                      <a:pt x="2393" y="2327"/>
                    </a:cubicBezTo>
                    <a:cubicBezTo>
                      <a:pt x="2402" y="2364"/>
                      <a:pt x="2382" y="2387"/>
                      <a:pt x="2353" y="2406"/>
                    </a:cubicBezTo>
                    <a:cubicBezTo>
                      <a:pt x="2344" y="2389"/>
                      <a:pt x="2336" y="2373"/>
                      <a:pt x="2328" y="2356"/>
                    </a:cubicBezTo>
                    <a:cubicBezTo>
                      <a:pt x="2327" y="2354"/>
                      <a:pt x="2328" y="2350"/>
                      <a:pt x="2330" y="2348"/>
                    </a:cubicBezTo>
                    <a:cubicBezTo>
                      <a:pt x="2336" y="2342"/>
                      <a:pt x="2344" y="2336"/>
                      <a:pt x="2350" y="2329"/>
                    </a:cubicBezTo>
                    <a:cubicBezTo>
                      <a:pt x="2355" y="2325"/>
                      <a:pt x="2360" y="2325"/>
                      <a:pt x="2365" y="2328"/>
                    </a:cubicBezTo>
                    <a:cubicBezTo>
                      <a:pt x="2369" y="2330"/>
                      <a:pt x="2373" y="2331"/>
                      <a:pt x="2377" y="2333"/>
                    </a:cubicBezTo>
                    <a:cubicBezTo>
                      <a:pt x="2371" y="2316"/>
                      <a:pt x="2363" y="2301"/>
                      <a:pt x="2355" y="2287"/>
                    </a:cubicBezTo>
                    <a:cubicBezTo>
                      <a:pt x="2354" y="2285"/>
                      <a:pt x="2351" y="2284"/>
                      <a:pt x="2349" y="2282"/>
                    </a:cubicBezTo>
                    <a:cubicBezTo>
                      <a:pt x="2348" y="2283"/>
                      <a:pt x="2347" y="2283"/>
                      <a:pt x="2347" y="2283"/>
                    </a:cubicBezTo>
                    <a:cubicBezTo>
                      <a:pt x="2360" y="2313"/>
                      <a:pt x="2335" y="2324"/>
                      <a:pt x="2320" y="2340"/>
                    </a:cubicBezTo>
                    <a:cubicBezTo>
                      <a:pt x="2312" y="2326"/>
                      <a:pt x="2305" y="2313"/>
                      <a:pt x="2298" y="2299"/>
                    </a:cubicBezTo>
                    <a:cubicBezTo>
                      <a:pt x="2297" y="2295"/>
                      <a:pt x="2298" y="2288"/>
                      <a:pt x="2300" y="2285"/>
                    </a:cubicBezTo>
                    <a:cubicBezTo>
                      <a:pt x="2307" y="2278"/>
                      <a:pt x="2316" y="2271"/>
                      <a:pt x="2323" y="2264"/>
                    </a:cubicBezTo>
                    <a:cubicBezTo>
                      <a:pt x="2329" y="2259"/>
                      <a:pt x="2335" y="2258"/>
                      <a:pt x="2342" y="2261"/>
                    </a:cubicBezTo>
                    <a:cubicBezTo>
                      <a:pt x="2347" y="2263"/>
                      <a:pt x="2351" y="2265"/>
                      <a:pt x="2356" y="2267"/>
                    </a:cubicBezTo>
                    <a:cubicBezTo>
                      <a:pt x="2356" y="2266"/>
                      <a:pt x="2357" y="2266"/>
                      <a:pt x="2357" y="2265"/>
                    </a:cubicBezTo>
                    <a:cubicBezTo>
                      <a:pt x="2352" y="2254"/>
                      <a:pt x="2346" y="2244"/>
                      <a:pt x="2340" y="2232"/>
                    </a:cubicBezTo>
                    <a:cubicBezTo>
                      <a:pt x="2312" y="2258"/>
                      <a:pt x="2286" y="2283"/>
                      <a:pt x="2260" y="2308"/>
                    </a:cubicBezTo>
                    <a:cubicBezTo>
                      <a:pt x="2276" y="2308"/>
                      <a:pt x="2277" y="2309"/>
                      <a:pt x="2284" y="2323"/>
                    </a:cubicBezTo>
                    <a:cubicBezTo>
                      <a:pt x="2298" y="2350"/>
                      <a:pt x="2312" y="2378"/>
                      <a:pt x="2327" y="2405"/>
                    </a:cubicBezTo>
                    <a:cubicBezTo>
                      <a:pt x="2333" y="2417"/>
                      <a:pt x="2337" y="2428"/>
                      <a:pt x="2330" y="2441"/>
                    </a:cubicBezTo>
                    <a:close/>
                    <a:moveTo>
                      <a:pt x="2073" y="2565"/>
                    </a:moveTo>
                    <a:cubicBezTo>
                      <a:pt x="2068" y="2571"/>
                      <a:pt x="2075" y="2591"/>
                      <a:pt x="2088" y="2611"/>
                    </a:cubicBezTo>
                    <a:cubicBezTo>
                      <a:pt x="2097" y="2608"/>
                      <a:pt x="2106" y="2604"/>
                      <a:pt x="2115" y="2601"/>
                    </a:cubicBezTo>
                    <a:cubicBezTo>
                      <a:pt x="2139" y="2594"/>
                      <a:pt x="2153" y="2573"/>
                      <a:pt x="2152" y="2547"/>
                    </a:cubicBezTo>
                    <a:cubicBezTo>
                      <a:pt x="2152" y="2524"/>
                      <a:pt x="2137" y="2508"/>
                      <a:pt x="2113" y="2502"/>
                    </a:cubicBezTo>
                    <a:cubicBezTo>
                      <a:pt x="2103" y="2500"/>
                      <a:pt x="2093" y="2497"/>
                      <a:pt x="2083" y="2494"/>
                    </a:cubicBezTo>
                    <a:cubicBezTo>
                      <a:pt x="2074" y="2491"/>
                      <a:pt x="2067" y="2485"/>
                      <a:pt x="2067" y="2475"/>
                    </a:cubicBezTo>
                    <a:cubicBezTo>
                      <a:pt x="2066" y="2465"/>
                      <a:pt x="2074" y="2451"/>
                      <a:pt x="2083" y="2448"/>
                    </a:cubicBezTo>
                    <a:cubicBezTo>
                      <a:pt x="2093" y="2444"/>
                      <a:pt x="2101" y="2448"/>
                      <a:pt x="2108" y="2455"/>
                    </a:cubicBezTo>
                    <a:cubicBezTo>
                      <a:pt x="2109" y="2457"/>
                      <a:pt x="2110" y="2459"/>
                      <a:pt x="2112" y="2460"/>
                    </a:cubicBezTo>
                    <a:cubicBezTo>
                      <a:pt x="2116" y="2463"/>
                      <a:pt x="2119" y="2466"/>
                      <a:pt x="2123" y="2469"/>
                    </a:cubicBezTo>
                    <a:cubicBezTo>
                      <a:pt x="2122" y="2464"/>
                      <a:pt x="2123" y="2459"/>
                      <a:pt x="2121" y="2455"/>
                    </a:cubicBezTo>
                    <a:cubicBezTo>
                      <a:pt x="2117" y="2444"/>
                      <a:pt x="2112" y="2433"/>
                      <a:pt x="2108" y="2424"/>
                    </a:cubicBezTo>
                    <a:cubicBezTo>
                      <a:pt x="2097" y="2428"/>
                      <a:pt x="2088" y="2432"/>
                      <a:pt x="2078" y="2436"/>
                    </a:cubicBezTo>
                    <a:cubicBezTo>
                      <a:pt x="2065" y="2441"/>
                      <a:pt x="2055" y="2450"/>
                      <a:pt x="2052" y="2465"/>
                    </a:cubicBezTo>
                    <a:cubicBezTo>
                      <a:pt x="2044" y="2496"/>
                      <a:pt x="2059" y="2520"/>
                      <a:pt x="2090" y="2527"/>
                    </a:cubicBezTo>
                    <a:cubicBezTo>
                      <a:pt x="2099" y="2529"/>
                      <a:pt x="2107" y="2531"/>
                      <a:pt x="2115" y="2534"/>
                    </a:cubicBezTo>
                    <a:cubicBezTo>
                      <a:pt x="2128" y="2539"/>
                      <a:pt x="2132" y="2545"/>
                      <a:pt x="2133" y="2559"/>
                    </a:cubicBezTo>
                    <a:cubicBezTo>
                      <a:pt x="2133" y="2571"/>
                      <a:pt x="2131" y="2582"/>
                      <a:pt x="2118" y="2587"/>
                    </a:cubicBezTo>
                    <a:cubicBezTo>
                      <a:pt x="2107" y="2592"/>
                      <a:pt x="2096" y="2589"/>
                      <a:pt x="2086" y="2579"/>
                    </a:cubicBezTo>
                    <a:cubicBezTo>
                      <a:pt x="2082" y="2575"/>
                      <a:pt x="2078" y="2570"/>
                      <a:pt x="2073" y="2565"/>
                    </a:cubicBezTo>
                    <a:close/>
                    <a:moveTo>
                      <a:pt x="1964" y="2548"/>
                    </a:moveTo>
                    <a:cubicBezTo>
                      <a:pt x="1966" y="2573"/>
                      <a:pt x="1957" y="2582"/>
                      <a:pt x="1926" y="2587"/>
                    </a:cubicBezTo>
                    <a:cubicBezTo>
                      <a:pt x="1924" y="2576"/>
                      <a:pt x="1922" y="2564"/>
                      <a:pt x="1919" y="2553"/>
                    </a:cubicBezTo>
                    <a:cubicBezTo>
                      <a:pt x="1914" y="2531"/>
                      <a:pt x="1914" y="2530"/>
                      <a:pt x="1936" y="2523"/>
                    </a:cubicBezTo>
                    <a:cubicBezTo>
                      <a:pt x="1958" y="2516"/>
                      <a:pt x="1957" y="2509"/>
                      <a:pt x="1975" y="2532"/>
                    </a:cubicBezTo>
                    <a:cubicBezTo>
                      <a:pt x="1975" y="2533"/>
                      <a:pt x="1976" y="2533"/>
                      <a:pt x="1979" y="2533"/>
                    </a:cubicBezTo>
                    <a:cubicBezTo>
                      <a:pt x="1977" y="2520"/>
                      <a:pt x="1974" y="2508"/>
                      <a:pt x="1972" y="2495"/>
                    </a:cubicBezTo>
                    <a:cubicBezTo>
                      <a:pt x="1940" y="2507"/>
                      <a:pt x="1911" y="2519"/>
                      <a:pt x="1882" y="2531"/>
                    </a:cubicBezTo>
                    <a:cubicBezTo>
                      <a:pt x="1880" y="2532"/>
                      <a:pt x="1878" y="2535"/>
                      <a:pt x="1874" y="2539"/>
                    </a:cubicBezTo>
                    <a:cubicBezTo>
                      <a:pt x="1890" y="2537"/>
                      <a:pt x="1893" y="2540"/>
                      <a:pt x="1896" y="2553"/>
                    </a:cubicBezTo>
                    <a:cubicBezTo>
                      <a:pt x="1903" y="2587"/>
                      <a:pt x="1911" y="2622"/>
                      <a:pt x="1918" y="2656"/>
                    </a:cubicBezTo>
                    <a:cubicBezTo>
                      <a:pt x="1921" y="2669"/>
                      <a:pt x="1923" y="2681"/>
                      <a:pt x="1907" y="2688"/>
                    </a:cubicBezTo>
                    <a:cubicBezTo>
                      <a:pt x="1910" y="2690"/>
                      <a:pt x="1912" y="2693"/>
                      <a:pt x="1914" y="2692"/>
                    </a:cubicBezTo>
                    <a:cubicBezTo>
                      <a:pt x="1929" y="2687"/>
                      <a:pt x="1944" y="2681"/>
                      <a:pt x="1959" y="2675"/>
                    </a:cubicBezTo>
                    <a:cubicBezTo>
                      <a:pt x="1960" y="2674"/>
                      <a:pt x="1960" y="2673"/>
                      <a:pt x="1960" y="2672"/>
                    </a:cubicBezTo>
                    <a:cubicBezTo>
                      <a:pt x="1940" y="2667"/>
                      <a:pt x="1940" y="2650"/>
                      <a:pt x="1936" y="2635"/>
                    </a:cubicBezTo>
                    <a:cubicBezTo>
                      <a:pt x="1935" y="2632"/>
                      <a:pt x="1935" y="2629"/>
                      <a:pt x="1934" y="2627"/>
                    </a:cubicBezTo>
                    <a:cubicBezTo>
                      <a:pt x="1928" y="2598"/>
                      <a:pt x="1928" y="2598"/>
                      <a:pt x="1957" y="2592"/>
                    </a:cubicBezTo>
                    <a:cubicBezTo>
                      <a:pt x="1964" y="2591"/>
                      <a:pt x="1968" y="2593"/>
                      <a:pt x="1972" y="2598"/>
                    </a:cubicBezTo>
                    <a:cubicBezTo>
                      <a:pt x="1974" y="2601"/>
                      <a:pt x="1977" y="2604"/>
                      <a:pt x="1980" y="2607"/>
                    </a:cubicBezTo>
                    <a:cubicBezTo>
                      <a:pt x="1982" y="2591"/>
                      <a:pt x="1971" y="2551"/>
                      <a:pt x="1964" y="2548"/>
                    </a:cubicBezTo>
                    <a:close/>
                    <a:moveTo>
                      <a:pt x="2502" y="2020"/>
                    </a:moveTo>
                    <a:cubicBezTo>
                      <a:pt x="2492" y="2032"/>
                      <a:pt x="2482" y="2043"/>
                      <a:pt x="2473" y="2054"/>
                    </a:cubicBezTo>
                    <a:cubicBezTo>
                      <a:pt x="2439" y="2097"/>
                      <a:pt x="2445" y="2162"/>
                      <a:pt x="2486" y="2197"/>
                    </a:cubicBezTo>
                    <a:cubicBezTo>
                      <a:pt x="2507" y="2215"/>
                      <a:pt x="2531" y="2214"/>
                      <a:pt x="2551" y="2194"/>
                    </a:cubicBezTo>
                    <a:cubicBezTo>
                      <a:pt x="2564" y="2181"/>
                      <a:pt x="2574" y="2165"/>
                      <a:pt x="2577" y="2147"/>
                    </a:cubicBezTo>
                    <a:cubicBezTo>
                      <a:pt x="2579" y="2136"/>
                      <a:pt x="2579" y="2124"/>
                      <a:pt x="2580" y="2113"/>
                    </a:cubicBezTo>
                    <a:cubicBezTo>
                      <a:pt x="2580" y="2111"/>
                      <a:pt x="2576" y="2109"/>
                      <a:pt x="2575" y="2107"/>
                    </a:cubicBezTo>
                    <a:cubicBezTo>
                      <a:pt x="2574" y="2109"/>
                      <a:pt x="2573" y="2111"/>
                      <a:pt x="2572" y="2113"/>
                    </a:cubicBezTo>
                    <a:cubicBezTo>
                      <a:pt x="2566" y="2131"/>
                      <a:pt x="2563" y="2150"/>
                      <a:pt x="2555" y="2167"/>
                    </a:cubicBezTo>
                    <a:cubicBezTo>
                      <a:pt x="2546" y="2186"/>
                      <a:pt x="2528" y="2190"/>
                      <a:pt x="2510" y="2178"/>
                    </a:cubicBezTo>
                    <a:cubicBezTo>
                      <a:pt x="2502" y="2173"/>
                      <a:pt x="2494" y="2166"/>
                      <a:pt x="2488" y="2158"/>
                    </a:cubicBezTo>
                    <a:cubicBezTo>
                      <a:pt x="2468" y="2133"/>
                      <a:pt x="2460" y="2105"/>
                      <a:pt x="2474" y="2074"/>
                    </a:cubicBezTo>
                    <a:cubicBezTo>
                      <a:pt x="2482" y="2057"/>
                      <a:pt x="2495" y="2044"/>
                      <a:pt x="2520" y="2055"/>
                    </a:cubicBezTo>
                    <a:cubicBezTo>
                      <a:pt x="2521" y="2055"/>
                      <a:pt x="2523" y="2056"/>
                      <a:pt x="2524" y="2056"/>
                    </a:cubicBezTo>
                    <a:cubicBezTo>
                      <a:pt x="2526" y="2056"/>
                      <a:pt x="2528" y="2055"/>
                      <a:pt x="2530" y="2055"/>
                    </a:cubicBezTo>
                    <a:cubicBezTo>
                      <a:pt x="2529" y="2053"/>
                      <a:pt x="2529" y="2050"/>
                      <a:pt x="2528" y="2049"/>
                    </a:cubicBezTo>
                    <a:cubicBezTo>
                      <a:pt x="2520" y="2039"/>
                      <a:pt x="2511" y="2029"/>
                      <a:pt x="2502" y="2020"/>
                    </a:cubicBezTo>
                    <a:close/>
                    <a:moveTo>
                      <a:pt x="297" y="1985"/>
                    </a:moveTo>
                    <a:cubicBezTo>
                      <a:pt x="294" y="1984"/>
                      <a:pt x="291" y="1982"/>
                      <a:pt x="289" y="1981"/>
                    </a:cubicBezTo>
                    <a:cubicBezTo>
                      <a:pt x="274" y="1973"/>
                      <a:pt x="263" y="1961"/>
                      <a:pt x="257" y="1944"/>
                    </a:cubicBezTo>
                    <a:cubicBezTo>
                      <a:pt x="244" y="1903"/>
                      <a:pt x="266" y="1861"/>
                      <a:pt x="308" y="1848"/>
                    </a:cubicBezTo>
                    <a:cubicBezTo>
                      <a:pt x="322" y="1844"/>
                      <a:pt x="336" y="1848"/>
                      <a:pt x="345" y="1861"/>
                    </a:cubicBezTo>
                    <a:cubicBezTo>
                      <a:pt x="355" y="1875"/>
                      <a:pt x="361" y="1891"/>
                      <a:pt x="356" y="1909"/>
                    </a:cubicBezTo>
                    <a:cubicBezTo>
                      <a:pt x="354" y="1919"/>
                      <a:pt x="349" y="1929"/>
                      <a:pt x="345" y="1940"/>
                    </a:cubicBezTo>
                    <a:cubicBezTo>
                      <a:pt x="344" y="1942"/>
                      <a:pt x="344" y="1944"/>
                      <a:pt x="344" y="1946"/>
                    </a:cubicBezTo>
                    <a:cubicBezTo>
                      <a:pt x="346" y="1946"/>
                      <a:pt x="349" y="1946"/>
                      <a:pt x="350" y="1945"/>
                    </a:cubicBezTo>
                    <a:cubicBezTo>
                      <a:pt x="359" y="1939"/>
                      <a:pt x="367" y="1932"/>
                      <a:pt x="375" y="1925"/>
                    </a:cubicBezTo>
                    <a:cubicBezTo>
                      <a:pt x="376" y="1923"/>
                      <a:pt x="377" y="1919"/>
                      <a:pt x="376" y="1916"/>
                    </a:cubicBezTo>
                    <a:cubicBezTo>
                      <a:pt x="373" y="1903"/>
                      <a:pt x="370" y="1890"/>
                      <a:pt x="364" y="1877"/>
                    </a:cubicBezTo>
                    <a:cubicBezTo>
                      <a:pt x="358" y="1863"/>
                      <a:pt x="352" y="1849"/>
                      <a:pt x="342" y="1837"/>
                    </a:cubicBezTo>
                    <a:cubicBezTo>
                      <a:pt x="327" y="1818"/>
                      <a:pt x="303" y="1815"/>
                      <a:pt x="282" y="1826"/>
                    </a:cubicBezTo>
                    <a:cubicBezTo>
                      <a:pt x="256" y="1840"/>
                      <a:pt x="243" y="1863"/>
                      <a:pt x="238" y="1891"/>
                    </a:cubicBezTo>
                    <a:cubicBezTo>
                      <a:pt x="231" y="1933"/>
                      <a:pt x="253" y="1976"/>
                      <a:pt x="291" y="1993"/>
                    </a:cubicBezTo>
                    <a:cubicBezTo>
                      <a:pt x="293" y="1991"/>
                      <a:pt x="295" y="1989"/>
                      <a:pt x="297" y="1985"/>
                    </a:cubicBezTo>
                    <a:close/>
                    <a:moveTo>
                      <a:pt x="845" y="2621"/>
                    </a:moveTo>
                    <a:cubicBezTo>
                      <a:pt x="856" y="2626"/>
                      <a:pt x="867" y="2630"/>
                      <a:pt x="877" y="2635"/>
                    </a:cubicBezTo>
                    <a:cubicBezTo>
                      <a:pt x="878" y="2634"/>
                      <a:pt x="878" y="2634"/>
                      <a:pt x="879" y="2634"/>
                    </a:cubicBezTo>
                    <a:cubicBezTo>
                      <a:pt x="868" y="2620"/>
                      <a:pt x="874" y="2608"/>
                      <a:pt x="883" y="2596"/>
                    </a:cubicBezTo>
                    <a:cubicBezTo>
                      <a:pt x="892" y="2584"/>
                      <a:pt x="890" y="2585"/>
                      <a:pt x="903" y="2591"/>
                    </a:cubicBezTo>
                    <a:cubicBezTo>
                      <a:pt x="905" y="2592"/>
                      <a:pt x="908" y="2593"/>
                      <a:pt x="911" y="2594"/>
                    </a:cubicBezTo>
                    <a:cubicBezTo>
                      <a:pt x="930" y="2600"/>
                      <a:pt x="938" y="2612"/>
                      <a:pt x="935" y="2632"/>
                    </a:cubicBezTo>
                    <a:cubicBezTo>
                      <a:pt x="934" y="2641"/>
                      <a:pt x="935" y="2651"/>
                      <a:pt x="921" y="2654"/>
                    </a:cubicBezTo>
                    <a:cubicBezTo>
                      <a:pt x="935" y="2661"/>
                      <a:pt x="949" y="2667"/>
                      <a:pt x="964" y="2674"/>
                    </a:cubicBezTo>
                    <a:cubicBezTo>
                      <a:pt x="950" y="2610"/>
                      <a:pt x="954" y="2546"/>
                      <a:pt x="943" y="2483"/>
                    </a:cubicBezTo>
                    <a:cubicBezTo>
                      <a:pt x="938" y="2488"/>
                      <a:pt x="934" y="2493"/>
                      <a:pt x="931" y="2498"/>
                    </a:cubicBezTo>
                    <a:cubicBezTo>
                      <a:pt x="903" y="2539"/>
                      <a:pt x="881" y="2584"/>
                      <a:pt x="845" y="2621"/>
                    </a:cubicBezTo>
                    <a:close/>
                    <a:moveTo>
                      <a:pt x="1075" y="2678"/>
                    </a:moveTo>
                    <a:cubicBezTo>
                      <a:pt x="1070" y="2680"/>
                      <a:pt x="1067" y="2682"/>
                      <a:pt x="1063" y="2684"/>
                    </a:cubicBezTo>
                    <a:cubicBezTo>
                      <a:pt x="1036" y="2696"/>
                      <a:pt x="1013" y="2686"/>
                      <a:pt x="1004" y="2658"/>
                    </a:cubicBezTo>
                    <a:cubicBezTo>
                      <a:pt x="993" y="2622"/>
                      <a:pt x="998" y="2589"/>
                      <a:pt x="1019" y="2559"/>
                    </a:cubicBezTo>
                    <a:cubicBezTo>
                      <a:pt x="1034" y="2536"/>
                      <a:pt x="1062" y="2538"/>
                      <a:pt x="1074" y="2561"/>
                    </a:cubicBezTo>
                    <a:cubicBezTo>
                      <a:pt x="1079" y="2570"/>
                      <a:pt x="1081" y="2582"/>
                      <a:pt x="1084" y="2592"/>
                    </a:cubicBezTo>
                    <a:cubicBezTo>
                      <a:pt x="1085" y="2595"/>
                      <a:pt x="1086" y="2598"/>
                      <a:pt x="1087" y="2602"/>
                    </a:cubicBezTo>
                    <a:cubicBezTo>
                      <a:pt x="1090" y="2600"/>
                      <a:pt x="1091" y="2599"/>
                      <a:pt x="1091" y="2598"/>
                    </a:cubicBezTo>
                    <a:cubicBezTo>
                      <a:pt x="1094" y="2583"/>
                      <a:pt x="1096" y="2569"/>
                      <a:pt x="1098" y="2554"/>
                    </a:cubicBezTo>
                    <a:cubicBezTo>
                      <a:pt x="1098" y="2552"/>
                      <a:pt x="1096" y="2549"/>
                      <a:pt x="1093" y="2548"/>
                    </a:cubicBezTo>
                    <a:cubicBezTo>
                      <a:pt x="1084" y="2544"/>
                      <a:pt x="1074" y="2540"/>
                      <a:pt x="1065" y="2535"/>
                    </a:cubicBezTo>
                    <a:cubicBezTo>
                      <a:pt x="1039" y="2522"/>
                      <a:pt x="1014" y="2527"/>
                      <a:pt x="998" y="2549"/>
                    </a:cubicBezTo>
                    <a:cubicBezTo>
                      <a:pt x="972" y="2585"/>
                      <a:pt x="968" y="2624"/>
                      <a:pt x="985" y="2664"/>
                    </a:cubicBezTo>
                    <a:cubicBezTo>
                      <a:pt x="997" y="2693"/>
                      <a:pt x="1030" y="2708"/>
                      <a:pt x="1057" y="2699"/>
                    </a:cubicBezTo>
                    <a:cubicBezTo>
                      <a:pt x="1066" y="2695"/>
                      <a:pt x="1073" y="2690"/>
                      <a:pt x="1075" y="2678"/>
                    </a:cubicBezTo>
                    <a:close/>
                    <a:moveTo>
                      <a:pt x="2164" y="319"/>
                    </a:moveTo>
                    <a:cubicBezTo>
                      <a:pt x="2174" y="319"/>
                      <a:pt x="2179" y="312"/>
                      <a:pt x="2180" y="304"/>
                    </a:cubicBezTo>
                    <a:cubicBezTo>
                      <a:pt x="2184" y="287"/>
                      <a:pt x="2186" y="270"/>
                      <a:pt x="2188" y="254"/>
                    </a:cubicBezTo>
                    <a:cubicBezTo>
                      <a:pt x="2189" y="247"/>
                      <a:pt x="2184" y="244"/>
                      <a:pt x="2179" y="248"/>
                    </a:cubicBezTo>
                    <a:cubicBezTo>
                      <a:pt x="2164" y="257"/>
                      <a:pt x="2150" y="269"/>
                      <a:pt x="2142" y="285"/>
                    </a:cubicBezTo>
                    <a:cubicBezTo>
                      <a:pt x="2135" y="301"/>
                      <a:pt x="2147" y="319"/>
                      <a:pt x="2164" y="319"/>
                    </a:cubicBezTo>
                    <a:close/>
                    <a:moveTo>
                      <a:pt x="2709" y="885"/>
                    </a:moveTo>
                    <a:cubicBezTo>
                      <a:pt x="2707" y="877"/>
                      <a:pt x="2703" y="864"/>
                      <a:pt x="2698" y="851"/>
                    </a:cubicBezTo>
                    <a:cubicBezTo>
                      <a:pt x="2698" y="849"/>
                      <a:pt x="2695" y="847"/>
                      <a:pt x="2695" y="847"/>
                    </a:cubicBezTo>
                    <a:cubicBezTo>
                      <a:pt x="2693" y="848"/>
                      <a:pt x="2691" y="850"/>
                      <a:pt x="2690" y="852"/>
                    </a:cubicBezTo>
                    <a:cubicBezTo>
                      <a:pt x="2687" y="863"/>
                      <a:pt x="2680" y="868"/>
                      <a:pt x="2670" y="872"/>
                    </a:cubicBezTo>
                    <a:cubicBezTo>
                      <a:pt x="2662" y="875"/>
                      <a:pt x="2660" y="884"/>
                      <a:pt x="2666" y="890"/>
                    </a:cubicBezTo>
                    <a:cubicBezTo>
                      <a:pt x="2673" y="895"/>
                      <a:pt x="2680" y="901"/>
                      <a:pt x="2688" y="905"/>
                    </a:cubicBezTo>
                    <a:cubicBezTo>
                      <a:pt x="2700" y="911"/>
                      <a:pt x="2710" y="904"/>
                      <a:pt x="2709" y="885"/>
                    </a:cubicBezTo>
                    <a:close/>
                    <a:moveTo>
                      <a:pt x="2231" y="295"/>
                    </a:moveTo>
                    <a:cubicBezTo>
                      <a:pt x="2230" y="295"/>
                      <a:pt x="2228" y="295"/>
                      <a:pt x="2227" y="295"/>
                    </a:cubicBezTo>
                    <a:cubicBezTo>
                      <a:pt x="2222" y="302"/>
                      <a:pt x="2216" y="309"/>
                      <a:pt x="2213" y="317"/>
                    </a:cubicBezTo>
                    <a:cubicBezTo>
                      <a:pt x="2208" y="327"/>
                      <a:pt x="2216" y="338"/>
                      <a:pt x="2226" y="339"/>
                    </a:cubicBezTo>
                    <a:cubicBezTo>
                      <a:pt x="2241" y="339"/>
                      <a:pt x="2255" y="339"/>
                      <a:pt x="2269" y="339"/>
                    </a:cubicBezTo>
                    <a:cubicBezTo>
                      <a:pt x="2271" y="339"/>
                      <a:pt x="2274" y="337"/>
                      <a:pt x="2275" y="336"/>
                    </a:cubicBezTo>
                    <a:cubicBezTo>
                      <a:pt x="2275" y="334"/>
                      <a:pt x="2274" y="331"/>
                      <a:pt x="2272" y="330"/>
                    </a:cubicBezTo>
                    <a:cubicBezTo>
                      <a:pt x="2267" y="327"/>
                      <a:pt x="2261" y="324"/>
                      <a:pt x="2255" y="323"/>
                    </a:cubicBezTo>
                    <a:cubicBezTo>
                      <a:pt x="2241" y="319"/>
                      <a:pt x="2229" y="314"/>
                      <a:pt x="2231" y="29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39">
                <a:extLst>
                  <a:ext uri="{FF2B5EF4-FFF2-40B4-BE49-F238E27FC236}">
                    <a16:creationId xmlns:a16="http://schemas.microsoft.com/office/drawing/2014/main" id="{077CEBF4-3D99-4CD2-842D-496F3DA62D24}"/>
                  </a:ext>
                </a:extLst>
              </p:cNvPr>
              <p:cNvSpPr>
                <a:spLocks noEditPoints="1"/>
              </p:cNvSpPr>
              <p:nvPr/>
            </p:nvSpPr>
            <p:spPr bwMode="auto">
              <a:xfrm>
                <a:off x="7000875" y="1590674"/>
                <a:ext cx="3705225" cy="3694112"/>
              </a:xfrm>
              <a:custGeom>
                <a:avLst/>
                <a:gdLst>
                  <a:gd name="T0" fmla="*/ 993 w 2014"/>
                  <a:gd name="T1" fmla="*/ 2006 h 2013"/>
                  <a:gd name="T2" fmla="*/ 11 w 2014"/>
                  <a:gd name="T3" fmla="*/ 988 h 2013"/>
                  <a:gd name="T4" fmla="*/ 1028 w 2014"/>
                  <a:gd name="T5" fmla="*/ 10 h 2013"/>
                  <a:gd name="T6" fmla="*/ 2011 w 2014"/>
                  <a:gd name="T7" fmla="*/ 1012 h 2013"/>
                  <a:gd name="T8" fmla="*/ 993 w 2014"/>
                  <a:gd name="T9" fmla="*/ 2006 h 2013"/>
                  <a:gd name="T10" fmla="*/ 1009 w 2014"/>
                  <a:gd name="T11" fmla="*/ 1982 h 2013"/>
                  <a:gd name="T12" fmla="*/ 1987 w 2014"/>
                  <a:gd name="T13" fmla="*/ 1011 h 2013"/>
                  <a:gd name="T14" fmla="*/ 1011 w 2014"/>
                  <a:gd name="T15" fmla="*/ 33 h 2013"/>
                  <a:gd name="T16" fmla="*/ 35 w 2014"/>
                  <a:gd name="T17" fmla="*/ 1005 h 2013"/>
                  <a:gd name="T18" fmla="*/ 1009 w 2014"/>
                  <a:gd name="T19" fmla="*/ 1982 h 2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4" h="2013">
                    <a:moveTo>
                      <a:pt x="993" y="2006"/>
                    </a:moveTo>
                    <a:cubicBezTo>
                      <a:pt x="447" y="1999"/>
                      <a:pt x="0" y="1541"/>
                      <a:pt x="11" y="988"/>
                    </a:cubicBezTo>
                    <a:cubicBezTo>
                      <a:pt x="22" y="445"/>
                      <a:pt x="472" y="0"/>
                      <a:pt x="1028" y="10"/>
                    </a:cubicBezTo>
                    <a:cubicBezTo>
                      <a:pt x="1572" y="19"/>
                      <a:pt x="2014" y="462"/>
                      <a:pt x="2011" y="1012"/>
                    </a:cubicBezTo>
                    <a:cubicBezTo>
                      <a:pt x="2007" y="1577"/>
                      <a:pt x="1549" y="2013"/>
                      <a:pt x="993" y="2006"/>
                    </a:cubicBezTo>
                    <a:close/>
                    <a:moveTo>
                      <a:pt x="1009" y="1982"/>
                    </a:moveTo>
                    <a:cubicBezTo>
                      <a:pt x="1547" y="1982"/>
                      <a:pt x="1986" y="1546"/>
                      <a:pt x="1987" y="1011"/>
                    </a:cubicBezTo>
                    <a:cubicBezTo>
                      <a:pt x="1989" y="476"/>
                      <a:pt x="1552" y="34"/>
                      <a:pt x="1011" y="33"/>
                    </a:cubicBezTo>
                    <a:cubicBezTo>
                      <a:pt x="479" y="33"/>
                      <a:pt x="36" y="468"/>
                      <a:pt x="35" y="1005"/>
                    </a:cubicBezTo>
                    <a:cubicBezTo>
                      <a:pt x="35" y="1537"/>
                      <a:pt x="467" y="1981"/>
                      <a:pt x="1009" y="198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40">
                <a:extLst>
                  <a:ext uri="{FF2B5EF4-FFF2-40B4-BE49-F238E27FC236}">
                    <a16:creationId xmlns:a16="http://schemas.microsoft.com/office/drawing/2014/main" id="{FCFC5F54-A779-4ECA-B990-B597D552BD02}"/>
                  </a:ext>
                </a:extLst>
              </p:cNvPr>
              <p:cNvSpPr>
                <a:spLocks noEditPoints="1"/>
              </p:cNvSpPr>
              <p:nvPr/>
            </p:nvSpPr>
            <p:spPr bwMode="auto">
              <a:xfrm>
                <a:off x="7456487" y="1327149"/>
                <a:ext cx="377825" cy="458787"/>
              </a:xfrm>
              <a:custGeom>
                <a:avLst/>
                <a:gdLst>
                  <a:gd name="T0" fmla="*/ 94 w 205"/>
                  <a:gd name="T1" fmla="*/ 176 h 250"/>
                  <a:gd name="T2" fmla="*/ 94 w 205"/>
                  <a:gd name="T3" fmla="*/ 162 h 250"/>
                  <a:gd name="T4" fmla="*/ 77 w 205"/>
                  <a:gd name="T5" fmla="*/ 120 h 250"/>
                  <a:gd name="T6" fmla="*/ 52 w 205"/>
                  <a:gd name="T7" fmla="*/ 96 h 250"/>
                  <a:gd name="T8" fmla="*/ 32 w 205"/>
                  <a:gd name="T9" fmla="*/ 91 h 250"/>
                  <a:gd name="T10" fmla="*/ 2 w 205"/>
                  <a:gd name="T11" fmla="*/ 92 h 250"/>
                  <a:gd name="T12" fmla="*/ 0 w 205"/>
                  <a:gd name="T13" fmla="*/ 88 h 250"/>
                  <a:gd name="T14" fmla="*/ 25 w 205"/>
                  <a:gd name="T15" fmla="*/ 30 h 250"/>
                  <a:gd name="T16" fmla="*/ 97 w 205"/>
                  <a:gd name="T17" fmla="*/ 28 h 250"/>
                  <a:gd name="T18" fmla="*/ 201 w 205"/>
                  <a:gd name="T19" fmla="*/ 181 h 250"/>
                  <a:gd name="T20" fmla="*/ 201 w 205"/>
                  <a:gd name="T21" fmla="*/ 198 h 250"/>
                  <a:gd name="T22" fmla="*/ 122 w 205"/>
                  <a:gd name="T23" fmla="*/ 249 h 250"/>
                  <a:gd name="T24" fmla="*/ 112 w 205"/>
                  <a:gd name="T25" fmla="*/ 247 h 250"/>
                  <a:gd name="T26" fmla="*/ 116 w 205"/>
                  <a:gd name="T27" fmla="*/ 237 h 250"/>
                  <a:gd name="T28" fmla="*/ 140 w 205"/>
                  <a:gd name="T29" fmla="*/ 214 h 250"/>
                  <a:gd name="T30" fmla="*/ 145 w 205"/>
                  <a:gd name="T31" fmla="*/ 185 h 250"/>
                  <a:gd name="T32" fmla="*/ 134 w 205"/>
                  <a:gd name="T33" fmla="*/ 171 h 250"/>
                  <a:gd name="T34" fmla="*/ 130 w 205"/>
                  <a:gd name="T35" fmla="*/ 139 h 250"/>
                  <a:gd name="T36" fmla="*/ 138 w 205"/>
                  <a:gd name="T37" fmla="*/ 116 h 250"/>
                  <a:gd name="T38" fmla="*/ 127 w 205"/>
                  <a:gd name="T39" fmla="*/ 109 h 250"/>
                  <a:gd name="T40" fmla="*/ 106 w 205"/>
                  <a:gd name="T41" fmla="*/ 127 h 250"/>
                  <a:gd name="T42" fmla="*/ 106 w 205"/>
                  <a:gd name="T43" fmla="*/ 150 h 250"/>
                  <a:gd name="T44" fmla="*/ 94 w 205"/>
                  <a:gd name="T45" fmla="*/ 176 h 250"/>
                  <a:gd name="T46" fmla="*/ 56 w 205"/>
                  <a:gd name="T47" fmla="*/ 66 h 250"/>
                  <a:gd name="T48" fmla="*/ 54 w 205"/>
                  <a:gd name="T49" fmla="*/ 70 h 250"/>
                  <a:gd name="T50" fmla="*/ 62 w 205"/>
                  <a:gd name="T51" fmla="*/ 93 h 250"/>
                  <a:gd name="T52" fmla="*/ 79 w 205"/>
                  <a:gd name="T53" fmla="*/ 102 h 250"/>
                  <a:gd name="T54" fmla="*/ 94 w 205"/>
                  <a:gd name="T55" fmla="*/ 87 h 250"/>
                  <a:gd name="T56" fmla="*/ 83 w 205"/>
                  <a:gd name="T57" fmla="*/ 69 h 250"/>
                  <a:gd name="T58" fmla="*/ 56 w 205"/>
                  <a:gd name="T59" fmla="*/ 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5" h="250">
                    <a:moveTo>
                      <a:pt x="94" y="176"/>
                    </a:moveTo>
                    <a:cubicBezTo>
                      <a:pt x="94" y="170"/>
                      <a:pt x="94" y="166"/>
                      <a:pt x="94" y="162"/>
                    </a:cubicBezTo>
                    <a:cubicBezTo>
                      <a:pt x="96" y="145"/>
                      <a:pt x="90" y="131"/>
                      <a:pt x="77" y="120"/>
                    </a:cubicBezTo>
                    <a:cubicBezTo>
                      <a:pt x="69" y="112"/>
                      <a:pt x="60" y="104"/>
                      <a:pt x="52" y="96"/>
                    </a:cubicBezTo>
                    <a:cubicBezTo>
                      <a:pt x="46" y="91"/>
                      <a:pt x="42" y="87"/>
                      <a:pt x="32" y="91"/>
                    </a:cubicBezTo>
                    <a:cubicBezTo>
                      <a:pt x="23" y="95"/>
                      <a:pt x="12" y="92"/>
                      <a:pt x="2" y="92"/>
                    </a:cubicBezTo>
                    <a:cubicBezTo>
                      <a:pt x="1" y="90"/>
                      <a:pt x="0" y="89"/>
                      <a:pt x="0" y="88"/>
                    </a:cubicBezTo>
                    <a:cubicBezTo>
                      <a:pt x="8" y="69"/>
                      <a:pt x="14" y="48"/>
                      <a:pt x="25" y="30"/>
                    </a:cubicBezTo>
                    <a:cubicBezTo>
                      <a:pt x="43" y="1"/>
                      <a:pt x="77" y="0"/>
                      <a:pt x="97" y="28"/>
                    </a:cubicBezTo>
                    <a:cubicBezTo>
                      <a:pt x="133" y="78"/>
                      <a:pt x="167" y="130"/>
                      <a:pt x="201" y="181"/>
                    </a:cubicBezTo>
                    <a:cubicBezTo>
                      <a:pt x="205" y="186"/>
                      <a:pt x="205" y="193"/>
                      <a:pt x="201" y="198"/>
                    </a:cubicBezTo>
                    <a:cubicBezTo>
                      <a:pt x="181" y="226"/>
                      <a:pt x="155" y="242"/>
                      <a:pt x="122" y="249"/>
                    </a:cubicBezTo>
                    <a:cubicBezTo>
                      <a:pt x="119" y="250"/>
                      <a:pt x="116" y="248"/>
                      <a:pt x="112" y="247"/>
                    </a:cubicBezTo>
                    <a:cubicBezTo>
                      <a:pt x="113" y="243"/>
                      <a:pt x="113" y="239"/>
                      <a:pt x="116" y="237"/>
                    </a:cubicBezTo>
                    <a:cubicBezTo>
                      <a:pt x="123" y="229"/>
                      <a:pt x="132" y="221"/>
                      <a:pt x="140" y="214"/>
                    </a:cubicBezTo>
                    <a:cubicBezTo>
                      <a:pt x="152" y="205"/>
                      <a:pt x="153" y="198"/>
                      <a:pt x="145" y="185"/>
                    </a:cubicBezTo>
                    <a:cubicBezTo>
                      <a:pt x="142" y="180"/>
                      <a:pt x="138" y="175"/>
                      <a:pt x="134" y="171"/>
                    </a:cubicBezTo>
                    <a:cubicBezTo>
                      <a:pt x="125" y="161"/>
                      <a:pt x="125" y="150"/>
                      <a:pt x="130" y="139"/>
                    </a:cubicBezTo>
                    <a:cubicBezTo>
                      <a:pt x="133" y="132"/>
                      <a:pt x="136" y="124"/>
                      <a:pt x="138" y="116"/>
                    </a:cubicBezTo>
                    <a:cubicBezTo>
                      <a:pt x="139" y="109"/>
                      <a:pt x="133" y="105"/>
                      <a:pt x="127" y="109"/>
                    </a:cubicBezTo>
                    <a:cubicBezTo>
                      <a:pt x="120" y="114"/>
                      <a:pt x="111" y="119"/>
                      <a:pt x="106" y="127"/>
                    </a:cubicBezTo>
                    <a:cubicBezTo>
                      <a:pt x="103" y="133"/>
                      <a:pt x="105" y="142"/>
                      <a:pt x="106" y="150"/>
                    </a:cubicBezTo>
                    <a:cubicBezTo>
                      <a:pt x="107" y="160"/>
                      <a:pt x="103" y="168"/>
                      <a:pt x="94" y="176"/>
                    </a:cubicBezTo>
                    <a:close/>
                    <a:moveTo>
                      <a:pt x="56" y="66"/>
                    </a:moveTo>
                    <a:cubicBezTo>
                      <a:pt x="55" y="68"/>
                      <a:pt x="54" y="69"/>
                      <a:pt x="54" y="70"/>
                    </a:cubicBezTo>
                    <a:cubicBezTo>
                      <a:pt x="56" y="78"/>
                      <a:pt x="59" y="86"/>
                      <a:pt x="62" y="93"/>
                    </a:cubicBezTo>
                    <a:cubicBezTo>
                      <a:pt x="65" y="100"/>
                      <a:pt x="71" y="104"/>
                      <a:pt x="79" y="102"/>
                    </a:cubicBezTo>
                    <a:cubicBezTo>
                      <a:pt x="87" y="99"/>
                      <a:pt x="93" y="95"/>
                      <a:pt x="94" y="87"/>
                    </a:cubicBezTo>
                    <a:cubicBezTo>
                      <a:pt x="95" y="78"/>
                      <a:pt x="92" y="71"/>
                      <a:pt x="83" y="69"/>
                    </a:cubicBezTo>
                    <a:cubicBezTo>
                      <a:pt x="74" y="67"/>
                      <a:pt x="65" y="67"/>
                      <a:pt x="56" y="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41">
                <a:extLst>
                  <a:ext uri="{FF2B5EF4-FFF2-40B4-BE49-F238E27FC236}">
                    <a16:creationId xmlns:a16="http://schemas.microsoft.com/office/drawing/2014/main" id="{6DE9D4E9-C906-47E4-9485-64C99CB8751E}"/>
                  </a:ext>
                </a:extLst>
              </p:cNvPr>
              <p:cNvSpPr>
                <a:spLocks/>
              </p:cNvSpPr>
              <p:nvPr/>
            </p:nvSpPr>
            <p:spPr bwMode="auto">
              <a:xfrm>
                <a:off x="7424737" y="1541462"/>
                <a:ext cx="203200" cy="231775"/>
              </a:xfrm>
              <a:custGeom>
                <a:avLst/>
                <a:gdLst>
                  <a:gd name="T0" fmla="*/ 17 w 111"/>
                  <a:gd name="T1" fmla="*/ 0 h 126"/>
                  <a:gd name="T2" fmla="*/ 17 w 111"/>
                  <a:gd name="T3" fmla="*/ 10 h 126"/>
                  <a:gd name="T4" fmla="*/ 26 w 111"/>
                  <a:gd name="T5" fmla="*/ 20 h 126"/>
                  <a:gd name="T6" fmla="*/ 44 w 111"/>
                  <a:gd name="T7" fmla="*/ 44 h 126"/>
                  <a:gd name="T8" fmla="*/ 53 w 111"/>
                  <a:gd name="T9" fmla="*/ 62 h 126"/>
                  <a:gd name="T10" fmla="*/ 62 w 111"/>
                  <a:gd name="T11" fmla="*/ 78 h 126"/>
                  <a:gd name="T12" fmla="*/ 79 w 111"/>
                  <a:gd name="T13" fmla="*/ 102 h 126"/>
                  <a:gd name="T14" fmla="*/ 87 w 111"/>
                  <a:gd name="T15" fmla="*/ 99 h 126"/>
                  <a:gd name="T16" fmla="*/ 103 w 111"/>
                  <a:gd name="T17" fmla="*/ 81 h 126"/>
                  <a:gd name="T18" fmla="*/ 108 w 111"/>
                  <a:gd name="T19" fmla="*/ 73 h 126"/>
                  <a:gd name="T20" fmla="*/ 111 w 111"/>
                  <a:gd name="T21" fmla="*/ 74 h 126"/>
                  <a:gd name="T22" fmla="*/ 105 w 111"/>
                  <a:gd name="T23" fmla="*/ 123 h 126"/>
                  <a:gd name="T24" fmla="*/ 17 w 111"/>
                  <a:gd name="T2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26">
                    <a:moveTo>
                      <a:pt x="17" y="0"/>
                    </a:moveTo>
                    <a:cubicBezTo>
                      <a:pt x="17" y="3"/>
                      <a:pt x="17" y="7"/>
                      <a:pt x="17" y="10"/>
                    </a:cubicBezTo>
                    <a:cubicBezTo>
                      <a:pt x="17" y="16"/>
                      <a:pt x="19" y="19"/>
                      <a:pt x="26" y="20"/>
                    </a:cubicBezTo>
                    <a:cubicBezTo>
                      <a:pt x="40" y="21"/>
                      <a:pt x="47" y="30"/>
                      <a:pt x="44" y="44"/>
                    </a:cubicBezTo>
                    <a:cubicBezTo>
                      <a:pt x="41" y="53"/>
                      <a:pt x="44" y="58"/>
                      <a:pt x="53" y="62"/>
                    </a:cubicBezTo>
                    <a:cubicBezTo>
                      <a:pt x="58" y="64"/>
                      <a:pt x="61" y="72"/>
                      <a:pt x="62" y="78"/>
                    </a:cubicBezTo>
                    <a:cubicBezTo>
                      <a:pt x="63" y="84"/>
                      <a:pt x="72" y="100"/>
                      <a:pt x="79" y="102"/>
                    </a:cubicBezTo>
                    <a:cubicBezTo>
                      <a:pt x="82" y="102"/>
                      <a:pt x="85" y="101"/>
                      <a:pt x="87" y="99"/>
                    </a:cubicBezTo>
                    <a:cubicBezTo>
                      <a:pt x="93" y="93"/>
                      <a:pt x="98" y="87"/>
                      <a:pt x="103" y="81"/>
                    </a:cubicBezTo>
                    <a:cubicBezTo>
                      <a:pt x="105" y="78"/>
                      <a:pt x="106" y="76"/>
                      <a:pt x="108" y="73"/>
                    </a:cubicBezTo>
                    <a:cubicBezTo>
                      <a:pt x="109" y="73"/>
                      <a:pt x="110" y="74"/>
                      <a:pt x="111" y="74"/>
                    </a:cubicBezTo>
                    <a:cubicBezTo>
                      <a:pt x="109" y="90"/>
                      <a:pt x="107" y="107"/>
                      <a:pt x="105" y="123"/>
                    </a:cubicBezTo>
                    <a:cubicBezTo>
                      <a:pt x="59" y="126"/>
                      <a:pt x="0" y="52"/>
                      <a:pt x="1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42">
                <a:extLst>
                  <a:ext uri="{FF2B5EF4-FFF2-40B4-BE49-F238E27FC236}">
                    <a16:creationId xmlns:a16="http://schemas.microsoft.com/office/drawing/2014/main" id="{2D5C09AE-5B0C-4903-B3D6-A4675502DB58}"/>
                  </a:ext>
                </a:extLst>
              </p:cNvPr>
              <p:cNvSpPr>
                <a:spLocks/>
              </p:cNvSpPr>
              <p:nvPr/>
            </p:nvSpPr>
            <p:spPr bwMode="auto">
              <a:xfrm>
                <a:off x="7653337" y="1666874"/>
                <a:ext cx="31750" cy="52387"/>
              </a:xfrm>
              <a:custGeom>
                <a:avLst/>
                <a:gdLst>
                  <a:gd name="T0" fmla="*/ 0 w 17"/>
                  <a:gd name="T1" fmla="*/ 27 h 29"/>
                  <a:gd name="T2" fmla="*/ 7 w 17"/>
                  <a:gd name="T3" fmla="*/ 1 h 29"/>
                  <a:gd name="T4" fmla="*/ 10 w 17"/>
                  <a:gd name="T5" fmla="*/ 0 h 29"/>
                  <a:gd name="T6" fmla="*/ 16 w 17"/>
                  <a:gd name="T7" fmla="*/ 13 h 29"/>
                  <a:gd name="T8" fmla="*/ 4 w 17"/>
                  <a:gd name="T9" fmla="*/ 29 h 29"/>
                  <a:gd name="T10" fmla="*/ 0 w 17"/>
                  <a:gd name="T11" fmla="*/ 27 h 29"/>
                </a:gdLst>
                <a:ahLst/>
                <a:cxnLst>
                  <a:cxn ang="0">
                    <a:pos x="T0" y="T1"/>
                  </a:cxn>
                  <a:cxn ang="0">
                    <a:pos x="T2" y="T3"/>
                  </a:cxn>
                  <a:cxn ang="0">
                    <a:pos x="T4" y="T5"/>
                  </a:cxn>
                  <a:cxn ang="0">
                    <a:pos x="T6" y="T7"/>
                  </a:cxn>
                  <a:cxn ang="0">
                    <a:pos x="T8" y="T9"/>
                  </a:cxn>
                  <a:cxn ang="0">
                    <a:pos x="T10" y="T11"/>
                  </a:cxn>
                </a:cxnLst>
                <a:rect l="0" t="0" r="r" b="b"/>
                <a:pathLst>
                  <a:path w="17" h="29">
                    <a:moveTo>
                      <a:pt x="0" y="27"/>
                    </a:moveTo>
                    <a:cubicBezTo>
                      <a:pt x="3" y="18"/>
                      <a:pt x="5" y="10"/>
                      <a:pt x="7" y="1"/>
                    </a:cubicBezTo>
                    <a:cubicBezTo>
                      <a:pt x="8" y="1"/>
                      <a:pt x="9" y="0"/>
                      <a:pt x="10" y="0"/>
                    </a:cubicBezTo>
                    <a:cubicBezTo>
                      <a:pt x="12" y="4"/>
                      <a:pt x="17" y="10"/>
                      <a:pt x="16" y="13"/>
                    </a:cubicBezTo>
                    <a:cubicBezTo>
                      <a:pt x="14" y="19"/>
                      <a:pt x="8" y="24"/>
                      <a:pt x="4" y="29"/>
                    </a:cubicBezTo>
                    <a:cubicBezTo>
                      <a:pt x="3" y="29"/>
                      <a:pt x="2" y="28"/>
                      <a:pt x="0"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43">
                <a:extLst>
                  <a:ext uri="{FF2B5EF4-FFF2-40B4-BE49-F238E27FC236}">
                    <a16:creationId xmlns:a16="http://schemas.microsoft.com/office/drawing/2014/main" id="{B722ABED-48D7-4D57-9A82-1456BB0F4A03}"/>
                  </a:ext>
                </a:extLst>
              </p:cNvPr>
              <p:cNvSpPr>
                <a:spLocks/>
              </p:cNvSpPr>
              <p:nvPr/>
            </p:nvSpPr>
            <p:spPr bwMode="auto">
              <a:xfrm>
                <a:off x="7572375" y="1585912"/>
                <a:ext cx="26987" cy="44450"/>
              </a:xfrm>
              <a:custGeom>
                <a:avLst/>
                <a:gdLst>
                  <a:gd name="T0" fmla="*/ 12 w 14"/>
                  <a:gd name="T1" fmla="*/ 24 h 24"/>
                  <a:gd name="T2" fmla="*/ 5 w 14"/>
                  <a:gd name="T3" fmla="*/ 3 h 24"/>
                  <a:gd name="T4" fmla="*/ 12 w 14"/>
                  <a:gd name="T5" fmla="*/ 24 h 24"/>
                </a:gdLst>
                <a:ahLst/>
                <a:cxnLst>
                  <a:cxn ang="0">
                    <a:pos x="T0" y="T1"/>
                  </a:cxn>
                  <a:cxn ang="0">
                    <a:pos x="T2" y="T3"/>
                  </a:cxn>
                  <a:cxn ang="0">
                    <a:pos x="T4" y="T5"/>
                  </a:cxn>
                </a:cxnLst>
                <a:rect l="0" t="0" r="r" b="b"/>
                <a:pathLst>
                  <a:path w="14" h="24">
                    <a:moveTo>
                      <a:pt x="12" y="24"/>
                    </a:moveTo>
                    <a:cubicBezTo>
                      <a:pt x="0" y="19"/>
                      <a:pt x="8" y="9"/>
                      <a:pt x="5" y="3"/>
                    </a:cubicBezTo>
                    <a:cubicBezTo>
                      <a:pt x="14" y="0"/>
                      <a:pt x="14" y="1"/>
                      <a:pt x="12"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44">
                <a:extLst>
                  <a:ext uri="{FF2B5EF4-FFF2-40B4-BE49-F238E27FC236}">
                    <a16:creationId xmlns:a16="http://schemas.microsoft.com/office/drawing/2014/main" id="{F7A9DAFC-6248-4D03-A047-896B8E4D73FA}"/>
                  </a:ext>
                </a:extLst>
              </p:cNvPr>
              <p:cNvSpPr>
                <a:spLocks/>
              </p:cNvSpPr>
              <p:nvPr/>
            </p:nvSpPr>
            <p:spPr bwMode="auto">
              <a:xfrm>
                <a:off x="6702425" y="2408237"/>
                <a:ext cx="53975" cy="65087"/>
              </a:xfrm>
              <a:custGeom>
                <a:avLst/>
                <a:gdLst>
                  <a:gd name="T0" fmla="*/ 10 w 29"/>
                  <a:gd name="T1" fmla="*/ 0 h 36"/>
                  <a:gd name="T2" fmla="*/ 29 w 29"/>
                  <a:gd name="T3" fmla="*/ 36 h 36"/>
                  <a:gd name="T4" fmla="*/ 10 w 29"/>
                  <a:gd name="T5" fmla="*/ 0 h 36"/>
                </a:gdLst>
                <a:ahLst/>
                <a:cxnLst>
                  <a:cxn ang="0">
                    <a:pos x="T0" y="T1"/>
                  </a:cxn>
                  <a:cxn ang="0">
                    <a:pos x="T2" y="T3"/>
                  </a:cxn>
                  <a:cxn ang="0">
                    <a:pos x="T4" y="T5"/>
                  </a:cxn>
                </a:cxnLst>
                <a:rect l="0" t="0" r="r" b="b"/>
                <a:pathLst>
                  <a:path w="29" h="36">
                    <a:moveTo>
                      <a:pt x="10" y="0"/>
                    </a:moveTo>
                    <a:cubicBezTo>
                      <a:pt x="21" y="10"/>
                      <a:pt x="26" y="22"/>
                      <a:pt x="29" y="36"/>
                    </a:cubicBezTo>
                    <a:cubicBezTo>
                      <a:pt x="7" y="35"/>
                      <a:pt x="0" y="23"/>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45">
                <a:extLst>
                  <a:ext uri="{FF2B5EF4-FFF2-40B4-BE49-F238E27FC236}">
                    <a16:creationId xmlns:a16="http://schemas.microsoft.com/office/drawing/2014/main" id="{DE46BB97-0B66-47A4-91E8-6681A35F8950}"/>
                  </a:ext>
                </a:extLst>
              </p:cNvPr>
              <p:cNvSpPr>
                <a:spLocks/>
              </p:cNvSpPr>
              <p:nvPr/>
            </p:nvSpPr>
            <p:spPr bwMode="auto">
              <a:xfrm>
                <a:off x="10953750" y="2446337"/>
                <a:ext cx="150812" cy="125412"/>
              </a:xfrm>
              <a:custGeom>
                <a:avLst/>
                <a:gdLst>
                  <a:gd name="T0" fmla="*/ 82 w 82"/>
                  <a:gd name="T1" fmla="*/ 49 h 68"/>
                  <a:gd name="T2" fmla="*/ 55 w 82"/>
                  <a:gd name="T3" fmla="*/ 61 h 68"/>
                  <a:gd name="T4" fmla="*/ 3 w 82"/>
                  <a:gd name="T5" fmla="*/ 10 h 68"/>
                  <a:gd name="T6" fmla="*/ 0 w 82"/>
                  <a:gd name="T7" fmla="*/ 0 h 68"/>
                  <a:gd name="T8" fmla="*/ 82 w 82"/>
                  <a:gd name="T9" fmla="*/ 49 h 68"/>
                </a:gdLst>
                <a:ahLst/>
                <a:cxnLst>
                  <a:cxn ang="0">
                    <a:pos x="T0" y="T1"/>
                  </a:cxn>
                  <a:cxn ang="0">
                    <a:pos x="T2" y="T3"/>
                  </a:cxn>
                  <a:cxn ang="0">
                    <a:pos x="T4" y="T5"/>
                  </a:cxn>
                  <a:cxn ang="0">
                    <a:pos x="T6" y="T7"/>
                  </a:cxn>
                  <a:cxn ang="0">
                    <a:pos x="T8" y="T9"/>
                  </a:cxn>
                </a:cxnLst>
                <a:rect l="0" t="0" r="r" b="b"/>
                <a:pathLst>
                  <a:path w="82" h="68">
                    <a:moveTo>
                      <a:pt x="82" y="49"/>
                    </a:moveTo>
                    <a:cubicBezTo>
                      <a:pt x="76" y="66"/>
                      <a:pt x="69" y="68"/>
                      <a:pt x="55" y="61"/>
                    </a:cubicBezTo>
                    <a:cubicBezTo>
                      <a:pt x="32" y="50"/>
                      <a:pt x="12" y="35"/>
                      <a:pt x="3" y="10"/>
                    </a:cubicBezTo>
                    <a:cubicBezTo>
                      <a:pt x="2" y="7"/>
                      <a:pt x="2" y="4"/>
                      <a:pt x="0" y="0"/>
                    </a:cubicBezTo>
                    <a:cubicBezTo>
                      <a:pt x="33" y="10"/>
                      <a:pt x="58" y="29"/>
                      <a:pt x="82"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46">
                <a:extLst>
                  <a:ext uri="{FF2B5EF4-FFF2-40B4-BE49-F238E27FC236}">
                    <a16:creationId xmlns:a16="http://schemas.microsoft.com/office/drawing/2014/main" id="{69CA2A10-E0EE-43F3-B857-402D0BF6892D}"/>
                  </a:ext>
                </a:extLst>
              </p:cNvPr>
              <p:cNvSpPr>
                <a:spLocks/>
              </p:cNvSpPr>
              <p:nvPr/>
            </p:nvSpPr>
            <p:spPr bwMode="auto">
              <a:xfrm>
                <a:off x="8923337" y="1049337"/>
                <a:ext cx="47625" cy="149225"/>
              </a:xfrm>
              <a:custGeom>
                <a:avLst/>
                <a:gdLst>
                  <a:gd name="T0" fmla="*/ 25 w 26"/>
                  <a:gd name="T1" fmla="*/ 0 h 81"/>
                  <a:gd name="T2" fmla="*/ 25 w 26"/>
                  <a:gd name="T3" fmla="*/ 65 h 81"/>
                  <a:gd name="T4" fmla="*/ 20 w 26"/>
                  <a:gd name="T5" fmla="*/ 72 h 81"/>
                  <a:gd name="T6" fmla="*/ 0 w 26"/>
                  <a:gd name="T7" fmla="*/ 81 h 81"/>
                  <a:gd name="T8" fmla="*/ 12 w 26"/>
                  <a:gd name="T9" fmla="*/ 63 h 81"/>
                  <a:gd name="T10" fmla="*/ 17 w 26"/>
                  <a:gd name="T11" fmla="*/ 21 h 81"/>
                  <a:gd name="T12" fmla="*/ 25 w 26"/>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26" h="81">
                    <a:moveTo>
                      <a:pt x="25" y="0"/>
                    </a:moveTo>
                    <a:cubicBezTo>
                      <a:pt x="25" y="22"/>
                      <a:pt x="26" y="44"/>
                      <a:pt x="25" y="65"/>
                    </a:cubicBezTo>
                    <a:cubicBezTo>
                      <a:pt x="25" y="67"/>
                      <a:pt x="22" y="70"/>
                      <a:pt x="20" y="72"/>
                    </a:cubicBezTo>
                    <a:cubicBezTo>
                      <a:pt x="14" y="76"/>
                      <a:pt x="8" y="79"/>
                      <a:pt x="0" y="81"/>
                    </a:cubicBezTo>
                    <a:cubicBezTo>
                      <a:pt x="4" y="75"/>
                      <a:pt x="7" y="68"/>
                      <a:pt x="12" y="63"/>
                    </a:cubicBezTo>
                    <a:cubicBezTo>
                      <a:pt x="23" y="50"/>
                      <a:pt x="26" y="36"/>
                      <a:pt x="17" y="21"/>
                    </a:cubicBezTo>
                    <a:cubicBezTo>
                      <a:pt x="12" y="13"/>
                      <a:pt x="15" y="6"/>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47">
                <a:extLst>
                  <a:ext uri="{FF2B5EF4-FFF2-40B4-BE49-F238E27FC236}">
                    <a16:creationId xmlns:a16="http://schemas.microsoft.com/office/drawing/2014/main" id="{39AC7BC8-2F1D-4CFF-8689-1C812DB11D75}"/>
                  </a:ext>
                </a:extLst>
              </p:cNvPr>
              <p:cNvSpPr>
                <a:spLocks/>
              </p:cNvSpPr>
              <p:nvPr/>
            </p:nvSpPr>
            <p:spPr bwMode="auto">
              <a:xfrm>
                <a:off x="8474075" y="5570537"/>
                <a:ext cx="150812" cy="271462"/>
              </a:xfrm>
              <a:custGeom>
                <a:avLst/>
                <a:gdLst>
                  <a:gd name="T0" fmla="*/ 3 w 82"/>
                  <a:gd name="T1" fmla="*/ 128 h 148"/>
                  <a:gd name="T2" fmla="*/ 14 w 82"/>
                  <a:gd name="T3" fmla="*/ 12 h 148"/>
                  <a:gd name="T4" fmla="*/ 28 w 82"/>
                  <a:gd name="T5" fmla="*/ 2 h 148"/>
                  <a:gd name="T6" fmla="*/ 67 w 82"/>
                  <a:gd name="T7" fmla="*/ 35 h 148"/>
                  <a:gd name="T8" fmla="*/ 58 w 82"/>
                  <a:gd name="T9" fmla="*/ 128 h 148"/>
                  <a:gd name="T10" fmla="*/ 10 w 82"/>
                  <a:gd name="T11" fmla="*/ 144 h 148"/>
                  <a:gd name="T12" fmla="*/ 3 w 82"/>
                  <a:gd name="T13" fmla="*/ 128 h 148"/>
                </a:gdLst>
                <a:ahLst/>
                <a:cxnLst>
                  <a:cxn ang="0">
                    <a:pos x="T0" y="T1"/>
                  </a:cxn>
                  <a:cxn ang="0">
                    <a:pos x="T2" y="T3"/>
                  </a:cxn>
                  <a:cxn ang="0">
                    <a:pos x="T4" y="T5"/>
                  </a:cxn>
                  <a:cxn ang="0">
                    <a:pos x="T6" y="T7"/>
                  </a:cxn>
                  <a:cxn ang="0">
                    <a:pos x="T8" y="T9"/>
                  </a:cxn>
                  <a:cxn ang="0">
                    <a:pos x="T10" y="T11"/>
                  </a:cxn>
                  <a:cxn ang="0">
                    <a:pos x="T12" y="T13"/>
                  </a:cxn>
                </a:cxnLst>
                <a:rect l="0" t="0" r="r" b="b"/>
                <a:pathLst>
                  <a:path w="82" h="148">
                    <a:moveTo>
                      <a:pt x="3" y="128"/>
                    </a:moveTo>
                    <a:cubicBezTo>
                      <a:pt x="7" y="88"/>
                      <a:pt x="10" y="50"/>
                      <a:pt x="14" y="12"/>
                    </a:cubicBezTo>
                    <a:cubicBezTo>
                      <a:pt x="15" y="1"/>
                      <a:pt x="18" y="0"/>
                      <a:pt x="28" y="2"/>
                    </a:cubicBezTo>
                    <a:cubicBezTo>
                      <a:pt x="47" y="6"/>
                      <a:pt x="60" y="18"/>
                      <a:pt x="67" y="35"/>
                    </a:cubicBezTo>
                    <a:cubicBezTo>
                      <a:pt x="82" y="68"/>
                      <a:pt x="74" y="99"/>
                      <a:pt x="58" y="128"/>
                    </a:cubicBezTo>
                    <a:cubicBezTo>
                      <a:pt x="48" y="147"/>
                      <a:pt x="29" y="148"/>
                      <a:pt x="10" y="144"/>
                    </a:cubicBezTo>
                    <a:cubicBezTo>
                      <a:pt x="0" y="142"/>
                      <a:pt x="3" y="133"/>
                      <a:pt x="3" y="1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9">
                <a:extLst>
                  <a:ext uri="{FF2B5EF4-FFF2-40B4-BE49-F238E27FC236}">
                    <a16:creationId xmlns:a16="http://schemas.microsoft.com/office/drawing/2014/main" id="{902EB0DE-5BEE-4464-AFDA-C6CF7E8B8E2C}"/>
                  </a:ext>
                </a:extLst>
              </p:cNvPr>
              <p:cNvSpPr>
                <a:spLocks/>
              </p:cNvSpPr>
              <p:nvPr/>
            </p:nvSpPr>
            <p:spPr bwMode="auto">
              <a:xfrm>
                <a:off x="9517062" y="5494337"/>
                <a:ext cx="149225" cy="284162"/>
              </a:xfrm>
              <a:custGeom>
                <a:avLst/>
                <a:gdLst>
                  <a:gd name="T0" fmla="*/ 0 w 81"/>
                  <a:gd name="T1" fmla="*/ 58 h 155"/>
                  <a:gd name="T2" fmla="*/ 8 w 81"/>
                  <a:gd name="T3" fmla="*/ 21 h 155"/>
                  <a:gd name="T4" fmla="*/ 36 w 81"/>
                  <a:gd name="T5" fmla="*/ 0 h 155"/>
                  <a:gd name="T6" fmla="*/ 62 w 81"/>
                  <a:gd name="T7" fmla="*/ 20 h 155"/>
                  <a:gd name="T8" fmla="*/ 79 w 81"/>
                  <a:gd name="T9" fmla="*/ 83 h 155"/>
                  <a:gd name="T10" fmla="*/ 64 w 81"/>
                  <a:gd name="T11" fmla="*/ 140 h 155"/>
                  <a:gd name="T12" fmla="*/ 22 w 81"/>
                  <a:gd name="T13" fmla="*/ 137 h 155"/>
                  <a:gd name="T14" fmla="*/ 0 w 81"/>
                  <a:gd name="T15" fmla="*/ 58 h 1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55">
                    <a:moveTo>
                      <a:pt x="0" y="58"/>
                    </a:moveTo>
                    <a:cubicBezTo>
                      <a:pt x="2" y="50"/>
                      <a:pt x="4" y="35"/>
                      <a:pt x="8" y="21"/>
                    </a:cubicBezTo>
                    <a:cubicBezTo>
                      <a:pt x="13" y="7"/>
                      <a:pt x="23" y="0"/>
                      <a:pt x="36" y="0"/>
                    </a:cubicBezTo>
                    <a:cubicBezTo>
                      <a:pt x="48" y="0"/>
                      <a:pt x="58" y="6"/>
                      <a:pt x="62" y="20"/>
                    </a:cubicBezTo>
                    <a:cubicBezTo>
                      <a:pt x="69" y="41"/>
                      <a:pt x="77" y="62"/>
                      <a:pt x="79" y="83"/>
                    </a:cubicBezTo>
                    <a:cubicBezTo>
                      <a:pt x="81" y="103"/>
                      <a:pt x="77" y="123"/>
                      <a:pt x="64" y="140"/>
                    </a:cubicBezTo>
                    <a:cubicBezTo>
                      <a:pt x="52" y="155"/>
                      <a:pt x="33" y="153"/>
                      <a:pt x="22" y="137"/>
                    </a:cubicBezTo>
                    <a:cubicBezTo>
                      <a:pt x="7" y="116"/>
                      <a:pt x="1" y="91"/>
                      <a:pt x="0"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50">
                <a:extLst>
                  <a:ext uri="{FF2B5EF4-FFF2-40B4-BE49-F238E27FC236}">
                    <a16:creationId xmlns:a16="http://schemas.microsoft.com/office/drawing/2014/main" id="{E2D7CE7F-B008-43C1-A285-1270B308DF31}"/>
                  </a:ext>
                </a:extLst>
              </p:cNvPr>
              <p:cNvSpPr>
                <a:spLocks/>
              </p:cNvSpPr>
              <p:nvPr/>
            </p:nvSpPr>
            <p:spPr bwMode="auto">
              <a:xfrm>
                <a:off x="7853362" y="543401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D81DBB31-0343-45F6-8D5F-BE7474D9B5EC}"/>
                  </a:ext>
                </a:extLst>
              </p:cNvPr>
              <p:cNvSpPr>
                <a:spLocks noEditPoints="1"/>
              </p:cNvSpPr>
              <p:nvPr/>
            </p:nvSpPr>
            <p:spPr bwMode="auto">
              <a:xfrm>
                <a:off x="7204075" y="1722437"/>
                <a:ext cx="3311525" cy="3430587"/>
              </a:xfrm>
              <a:custGeom>
                <a:avLst/>
                <a:gdLst>
                  <a:gd name="T0" fmla="*/ 679 w 1801"/>
                  <a:gd name="T1" fmla="*/ 472 h 1869"/>
                  <a:gd name="T2" fmla="*/ 809 w 1801"/>
                  <a:gd name="T3" fmla="*/ 114 h 1869"/>
                  <a:gd name="T4" fmla="*/ 1085 w 1801"/>
                  <a:gd name="T5" fmla="*/ 10 h 1869"/>
                  <a:gd name="T6" fmla="*/ 1226 w 1801"/>
                  <a:gd name="T7" fmla="*/ 291 h 1869"/>
                  <a:gd name="T8" fmla="*/ 1128 w 1801"/>
                  <a:gd name="T9" fmla="*/ 525 h 1869"/>
                  <a:gd name="T10" fmla="*/ 1499 w 1801"/>
                  <a:gd name="T11" fmla="*/ 445 h 1869"/>
                  <a:gd name="T12" fmla="*/ 1567 w 1801"/>
                  <a:gd name="T13" fmla="*/ 446 h 1869"/>
                  <a:gd name="T14" fmla="*/ 1801 w 1801"/>
                  <a:gd name="T15" fmla="*/ 621 h 1869"/>
                  <a:gd name="T16" fmla="*/ 1644 w 1801"/>
                  <a:gd name="T17" fmla="*/ 879 h 1869"/>
                  <a:gd name="T18" fmla="*/ 1444 w 1801"/>
                  <a:gd name="T19" fmla="*/ 917 h 1869"/>
                  <a:gd name="T20" fmla="*/ 1370 w 1801"/>
                  <a:gd name="T21" fmla="*/ 928 h 1869"/>
                  <a:gd name="T22" fmla="*/ 1651 w 1801"/>
                  <a:gd name="T23" fmla="*/ 1237 h 1869"/>
                  <a:gd name="T24" fmla="*/ 1638 w 1801"/>
                  <a:gd name="T25" fmla="*/ 1429 h 1869"/>
                  <a:gd name="T26" fmla="*/ 1613 w 1801"/>
                  <a:gd name="T27" fmla="*/ 1556 h 1869"/>
                  <a:gd name="T28" fmla="*/ 1295 w 1801"/>
                  <a:gd name="T29" fmla="*/ 1538 h 1869"/>
                  <a:gd name="T30" fmla="*/ 1141 w 1801"/>
                  <a:gd name="T31" fmla="*/ 1337 h 1869"/>
                  <a:gd name="T32" fmla="*/ 1015 w 1801"/>
                  <a:gd name="T33" fmla="*/ 1731 h 1869"/>
                  <a:gd name="T34" fmla="*/ 731 w 1801"/>
                  <a:gd name="T35" fmla="*/ 1866 h 1869"/>
                  <a:gd name="T36" fmla="*/ 579 w 1801"/>
                  <a:gd name="T37" fmla="*/ 1610 h 1869"/>
                  <a:gd name="T38" fmla="*/ 663 w 1801"/>
                  <a:gd name="T39" fmla="*/ 1367 h 1869"/>
                  <a:gd name="T40" fmla="*/ 627 w 1801"/>
                  <a:gd name="T41" fmla="*/ 1353 h 1869"/>
                  <a:gd name="T42" fmla="*/ 233 w 1801"/>
                  <a:gd name="T43" fmla="*/ 1424 h 1869"/>
                  <a:gd name="T44" fmla="*/ 0 w 1801"/>
                  <a:gd name="T45" fmla="*/ 1248 h 1869"/>
                  <a:gd name="T46" fmla="*/ 148 w 1801"/>
                  <a:gd name="T47" fmla="*/ 1003 h 1869"/>
                  <a:gd name="T48" fmla="*/ 391 w 1801"/>
                  <a:gd name="T49" fmla="*/ 948 h 1869"/>
                  <a:gd name="T50" fmla="*/ 431 w 1801"/>
                  <a:gd name="T51" fmla="*/ 942 h 1869"/>
                  <a:gd name="T52" fmla="*/ 151 w 1801"/>
                  <a:gd name="T53" fmla="*/ 636 h 1869"/>
                  <a:gd name="T54" fmla="*/ 161 w 1801"/>
                  <a:gd name="T55" fmla="*/ 452 h 1869"/>
                  <a:gd name="T56" fmla="*/ 186 w 1801"/>
                  <a:gd name="T57" fmla="*/ 315 h 1869"/>
                  <a:gd name="T58" fmla="*/ 476 w 1801"/>
                  <a:gd name="T59" fmla="*/ 320 h 1869"/>
                  <a:gd name="T60" fmla="*/ 646 w 1801"/>
                  <a:gd name="T61" fmla="*/ 517 h 1869"/>
                  <a:gd name="T62" fmla="*/ 1031 w 1801"/>
                  <a:gd name="T63" fmla="*/ 1092 h 1869"/>
                  <a:gd name="T64" fmla="*/ 1063 w 1801"/>
                  <a:gd name="T65" fmla="*/ 899 h 1869"/>
                  <a:gd name="T66" fmla="*/ 1104 w 1801"/>
                  <a:gd name="T67" fmla="*/ 898 h 1869"/>
                  <a:gd name="T68" fmla="*/ 969 w 1801"/>
                  <a:gd name="T69" fmla="*/ 751 h 1869"/>
                  <a:gd name="T70" fmla="*/ 964 w 1801"/>
                  <a:gd name="T71" fmla="*/ 743 h 1869"/>
                  <a:gd name="T72" fmla="*/ 833 w 1801"/>
                  <a:gd name="T73" fmla="*/ 796 h 1869"/>
                  <a:gd name="T74" fmla="*/ 767 w 1801"/>
                  <a:gd name="T75" fmla="*/ 777 h 1869"/>
                  <a:gd name="T76" fmla="*/ 700 w 1801"/>
                  <a:gd name="T77" fmla="*/ 970 h 1869"/>
                  <a:gd name="T78" fmla="*/ 853 w 1801"/>
                  <a:gd name="T79" fmla="*/ 1092 h 1869"/>
                  <a:gd name="T80" fmla="*/ 832 w 1801"/>
                  <a:gd name="T81" fmla="*/ 1129 h 1869"/>
                  <a:gd name="T82" fmla="*/ 1031 w 1801"/>
                  <a:gd name="T83" fmla="*/ 1092 h 1869"/>
                  <a:gd name="T84" fmla="*/ 569 w 1801"/>
                  <a:gd name="T85" fmla="*/ 1119 h 1869"/>
                  <a:gd name="T86" fmla="*/ 694 w 1801"/>
                  <a:gd name="T87" fmla="*/ 1122 h 1869"/>
                  <a:gd name="T88" fmla="*/ 938 w 1801"/>
                  <a:gd name="T89" fmla="*/ 611 h 1869"/>
                  <a:gd name="T90" fmla="*/ 813 w 1801"/>
                  <a:gd name="T91" fmla="*/ 610 h 1869"/>
                  <a:gd name="T92" fmla="*/ 938 w 1801"/>
                  <a:gd name="T93" fmla="*/ 611 h 1869"/>
                  <a:gd name="T94" fmla="*/ 1170 w 1801"/>
                  <a:gd name="T95" fmla="*/ 688 h 1869"/>
                  <a:gd name="T96" fmla="*/ 1169 w 1801"/>
                  <a:gd name="T97" fmla="*/ 813 h 1869"/>
                  <a:gd name="T98" fmla="*/ 989 w 1801"/>
                  <a:gd name="T99" fmla="*/ 1260 h 1869"/>
                  <a:gd name="T100" fmla="*/ 864 w 1801"/>
                  <a:gd name="T101" fmla="*/ 1260 h 1869"/>
                  <a:gd name="T102" fmla="*/ 989 w 1801"/>
                  <a:gd name="T103" fmla="*/ 1260 h 1869"/>
                  <a:gd name="T104" fmla="*/ 606 w 1801"/>
                  <a:gd name="T105" fmla="*/ 733 h 1869"/>
                  <a:gd name="T106" fmla="*/ 605 w 1801"/>
                  <a:gd name="T107" fmla="*/ 857 h 1869"/>
                  <a:gd name="T108" fmla="*/ 1257 w 1801"/>
                  <a:gd name="T109" fmla="*/ 1076 h 1869"/>
                  <a:gd name="T110" fmla="*/ 1133 w 1801"/>
                  <a:gd name="T111" fmla="*/ 1075 h 1869"/>
                  <a:gd name="T112" fmla="*/ 1257 w 1801"/>
                  <a:gd name="T113" fmla="*/ 1076 h 1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1" h="1869">
                    <a:moveTo>
                      <a:pt x="659" y="533"/>
                    </a:moveTo>
                    <a:cubicBezTo>
                      <a:pt x="666" y="512"/>
                      <a:pt x="673" y="492"/>
                      <a:pt x="679" y="472"/>
                    </a:cubicBezTo>
                    <a:cubicBezTo>
                      <a:pt x="714" y="362"/>
                      <a:pt x="750" y="251"/>
                      <a:pt x="785" y="140"/>
                    </a:cubicBezTo>
                    <a:cubicBezTo>
                      <a:pt x="789" y="127"/>
                      <a:pt x="796" y="119"/>
                      <a:pt x="809" y="114"/>
                    </a:cubicBezTo>
                    <a:cubicBezTo>
                      <a:pt x="895" y="78"/>
                      <a:pt x="981" y="41"/>
                      <a:pt x="1067" y="4"/>
                    </a:cubicBezTo>
                    <a:cubicBezTo>
                      <a:pt x="1076" y="0"/>
                      <a:pt x="1080" y="1"/>
                      <a:pt x="1085" y="10"/>
                    </a:cubicBezTo>
                    <a:cubicBezTo>
                      <a:pt x="1131" y="95"/>
                      <a:pt x="1178" y="180"/>
                      <a:pt x="1224" y="266"/>
                    </a:cubicBezTo>
                    <a:cubicBezTo>
                      <a:pt x="1229" y="274"/>
                      <a:pt x="1230" y="282"/>
                      <a:pt x="1226" y="291"/>
                    </a:cubicBezTo>
                    <a:cubicBezTo>
                      <a:pt x="1195" y="364"/>
                      <a:pt x="1164" y="438"/>
                      <a:pt x="1134" y="511"/>
                    </a:cubicBezTo>
                    <a:cubicBezTo>
                      <a:pt x="1132" y="515"/>
                      <a:pt x="1131" y="519"/>
                      <a:pt x="1128" y="525"/>
                    </a:cubicBezTo>
                    <a:cubicBezTo>
                      <a:pt x="1144" y="522"/>
                      <a:pt x="1157" y="520"/>
                      <a:pt x="1171" y="517"/>
                    </a:cubicBezTo>
                    <a:cubicBezTo>
                      <a:pt x="1280" y="493"/>
                      <a:pt x="1390" y="469"/>
                      <a:pt x="1499" y="445"/>
                    </a:cubicBezTo>
                    <a:cubicBezTo>
                      <a:pt x="1510" y="443"/>
                      <a:pt x="1521" y="441"/>
                      <a:pt x="1532" y="438"/>
                    </a:cubicBezTo>
                    <a:cubicBezTo>
                      <a:pt x="1546" y="434"/>
                      <a:pt x="1556" y="438"/>
                      <a:pt x="1567" y="446"/>
                    </a:cubicBezTo>
                    <a:cubicBezTo>
                      <a:pt x="1643" y="503"/>
                      <a:pt x="1719" y="560"/>
                      <a:pt x="1795" y="616"/>
                    </a:cubicBezTo>
                    <a:cubicBezTo>
                      <a:pt x="1797" y="618"/>
                      <a:pt x="1798" y="619"/>
                      <a:pt x="1801" y="621"/>
                    </a:cubicBezTo>
                    <a:cubicBezTo>
                      <a:pt x="1788" y="644"/>
                      <a:pt x="1774" y="665"/>
                      <a:pt x="1761" y="687"/>
                    </a:cubicBezTo>
                    <a:cubicBezTo>
                      <a:pt x="1722" y="751"/>
                      <a:pt x="1683" y="815"/>
                      <a:pt x="1644" y="879"/>
                    </a:cubicBezTo>
                    <a:cubicBezTo>
                      <a:pt x="1638" y="889"/>
                      <a:pt x="1630" y="894"/>
                      <a:pt x="1618" y="895"/>
                    </a:cubicBezTo>
                    <a:cubicBezTo>
                      <a:pt x="1560" y="902"/>
                      <a:pt x="1502" y="910"/>
                      <a:pt x="1444" y="917"/>
                    </a:cubicBezTo>
                    <a:cubicBezTo>
                      <a:pt x="1423" y="920"/>
                      <a:pt x="1402" y="923"/>
                      <a:pt x="1380" y="926"/>
                    </a:cubicBezTo>
                    <a:cubicBezTo>
                      <a:pt x="1377" y="926"/>
                      <a:pt x="1374" y="927"/>
                      <a:pt x="1370" y="928"/>
                    </a:cubicBezTo>
                    <a:cubicBezTo>
                      <a:pt x="1378" y="938"/>
                      <a:pt x="1386" y="946"/>
                      <a:pt x="1394" y="955"/>
                    </a:cubicBezTo>
                    <a:cubicBezTo>
                      <a:pt x="1479" y="1049"/>
                      <a:pt x="1565" y="1143"/>
                      <a:pt x="1651" y="1237"/>
                    </a:cubicBezTo>
                    <a:cubicBezTo>
                      <a:pt x="1658" y="1244"/>
                      <a:pt x="1660" y="1252"/>
                      <a:pt x="1659" y="1263"/>
                    </a:cubicBezTo>
                    <a:cubicBezTo>
                      <a:pt x="1652" y="1318"/>
                      <a:pt x="1645" y="1374"/>
                      <a:pt x="1638" y="1429"/>
                    </a:cubicBezTo>
                    <a:cubicBezTo>
                      <a:pt x="1634" y="1468"/>
                      <a:pt x="1628" y="1508"/>
                      <a:pt x="1624" y="1547"/>
                    </a:cubicBezTo>
                    <a:cubicBezTo>
                      <a:pt x="1623" y="1554"/>
                      <a:pt x="1620" y="1556"/>
                      <a:pt x="1613" y="1556"/>
                    </a:cubicBezTo>
                    <a:cubicBezTo>
                      <a:pt x="1515" y="1554"/>
                      <a:pt x="1416" y="1552"/>
                      <a:pt x="1318" y="1550"/>
                    </a:cubicBezTo>
                    <a:cubicBezTo>
                      <a:pt x="1308" y="1550"/>
                      <a:pt x="1301" y="1545"/>
                      <a:pt x="1295" y="1538"/>
                    </a:cubicBezTo>
                    <a:cubicBezTo>
                      <a:pt x="1247" y="1475"/>
                      <a:pt x="1199" y="1412"/>
                      <a:pt x="1151" y="1349"/>
                    </a:cubicBezTo>
                    <a:cubicBezTo>
                      <a:pt x="1149" y="1346"/>
                      <a:pt x="1146" y="1342"/>
                      <a:pt x="1141" y="1337"/>
                    </a:cubicBezTo>
                    <a:cubicBezTo>
                      <a:pt x="1138" y="1346"/>
                      <a:pt x="1136" y="1352"/>
                      <a:pt x="1133" y="1359"/>
                    </a:cubicBezTo>
                    <a:cubicBezTo>
                      <a:pt x="1094" y="1483"/>
                      <a:pt x="1054" y="1607"/>
                      <a:pt x="1015" y="1731"/>
                    </a:cubicBezTo>
                    <a:cubicBezTo>
                      <a:pt x="1011" y="1743"/>
                      <a:pt x="1005" y="1750"/>
                      <a:pt x="993" y="1755"/>
                    </a:cubicBezTo>
                    <a:cubicBezTo>
                      <a:pt x="905" y="1792"/>
                      <a:pt x="818" y="1829"/>
                      <a:pt x="731" y="1866"/>
                    </a:cubicBezTo>
                    <a:cubicBezTo>
                      <a:pt x="724" y="1869"/>
                      <a:pt x="720" y="1869"/>
                      <a:pt x="716" y="1861"/>
                    </a:cubicBezTo>
                    <a:cubicBezTo>
                      <a:pt x="671" y="1777"/>
                      <a:pt x="625" y="1693"/>
                      <a:pt x="579" y="1610"/>
                    </a:cubicBezTo>
                    <a:cubicBezTo>
                      <a:pt x="572" y="1597"/>
                      <a:pt x="572" y="1586"/>
                      <a:pt x="577" y="1572"/>
                    </a:cubicBezTo>
                    <a:cubicBezTo>
                      <a:pt x="606" y="1504"/>
                      <a:pt x="635" y="1436"/>
                      <a:pt x="663" y="1367"/>
                    </a:cubicBezTo>
                    <a:cubicBezTo>
                      <a:pt x="666" y="1360"/>
                      <a:pt x="668" y="1353"/>
                      <a:pt x="672" y="1344"/>
                    </a:cubicBezTo>
                    <a:cubicBezTo>
                      <a:pt x="656" y="1347"/>
                      <a:pt x="642" y="1350"/>
                      <a:pt x="627" y="1353"/>
                    </a:cubicBezTo>
                    <a:cubicBezTo>
                      <a:pt x="508" y="1379"/>
                      <a:pt x="389" y="1406"/>
                      <a:pt x="269" y="1432"/>
                    </a:cubicBezTo>
                    <a:cubicBezTo>
                      <a:pt x="255" y="1435"/>
                      <a:pt x="244" y="1433"/>
                      <a:pt x="233" y="1424"/>
                    </a:cubicBezTo>
                    <a:cubicBezTo>
                      <a:pt x="158" y="1368"/>
                      <a:pt x="84" y="1312"/>
                      <a:pt x="10" y="1256"/>
                    </a:cubicBezTo>
                    <a:cubicBezTo>
                      <a:pt x="6" y="1254"/>
                      <a:pt x="4" y="1252"/>
                      <a:pt x="0" y="1248"/>
                    </a:cubicBezTo>
                    <a:cubicBezTo>
                      <a:pt x="7" y="1235"/>
                      <a:pt x="15" y="1222"/>
                      <a:pt x="23" y="1209"/>
                    </a:cubicBezTo>
                    <a:cubicBezTo>
                      <a:pt x="65" y="1140"/>
                      <a:pt x="107" y="1072"/>
                      <a:pt x="148" y="1003"/>
                    </a:cubicBezTo>
                    <a:cubicBezTo>
                      <a:pt x="160" y="983"/>
                      <a:pt x="174" y="975"/>
                      <a:pt x="197" y="972"/>
                    </a:cubicBezTo>
                    <a:cubicBezTo>
                      <a:pt x="262" y="965"/>
                      <a:pt x="326" y="956"/>
                      <a:pt x="391" y="948"/>
                    </a:cubicBezTo>
                    <a:cubicBezTo>
                      <a:pt x="398" y="947"/>
                      <a:pt x="406" y="946"/>
                      <a:pt x="414" y="945"/>
                    </a:cubicBezTo>
                    <a:cubicBezTo>
                      <a:pt x="419" y="945"/>
                      <a:pt x="424" y="943"/>
                      <a:pt x="431" y="942"/>
                    </a:cubicBezTo>
                    <a:cubicBezTo>
                      <a:pt x="418" y="928"/>
                      <a:pt x="407" y="915"/>
                      <a:pt x="395" y="903"/>
                    </a:cubicBezTo>
                    <a:cubicBezTo>
                      <a:pt x="314" y="814"/>
                      <a:pt x="233" y="724"/>
                      <a:pt x="151" y="636"/>
                    </a:cubicBezTo>
                    <a:cubicBezTo>
                      <a:pt x="143" y="627"/>
                      <a:pt x="141" y="618"/>
                      <a:pt x="142" y="606"/>
                    </a:cubicBezTo>
                    <a:cubicBezTo>
                      <a:pt x="149" y="554"/>
                      <a:pt x="155" y="503"/>
                      <a:pt x="161" y="452"/>
                    </a:cubicBezTo>
                    <a:cubicBezTo>
                      <a:pt x="166" y="409"/>
                      <a:pt x="171" y="366"/>
                      <a:pt x="176" y="323"/>
                    </a:cubicBezTo>
                    <a:cubicBezTo>
                      <a:pt x="177" y="316"/>
                      <a:pt x="180" y="315"/>
                      <a:pt x="186" y="315"/>
                    </a:cubicBezTo>
                    <a:cubicBezTo>
                      <a:pt x="239" y="316"/>
                      <a:pt x="292" y="316"/>
                      <a:pt x="346" y="316"/>
                    </a:cubicBezTo>
                    <a:cubicBezTo>
                      <a:pt x="389" y="317"/>
                      <a:pt x="433" y="319"/>
                      <a:pt x="476" y="320"/>
                    </a:cubicBezTo>
                    <a:cubicBezTo>
                      <a:pt x="489" y="320"/>
                      <a:pt x="498" y="324"/>
                      <a:pt x="506" y="334"/>
                    </a:cubicBezTo>
                    <a:cubicBezTo>
                      <a:pt x="553" y="396"/>
                      <a:pt x="600" y="456"/>
                      <a:pt x="646" y="517"/>
                    </a:cubicBezTo>
                    <a:cubicBezTo>
                      <a:pt x="650" y="522"/>
                      <a:pt x="654" y="527"/>
                      <a:pt x="659" y="533"/>
                    </a:cubicBezTo>
                    <a:close/>
                    <a:moveTo>
                      <a:pt x="1031" y="1092"/>
                    </a:moveTo>
                    <a:cubicBezTo>
                      <a:pt x="1032" y="1091"/>
                      <a:pt x="1034" y="1091"/>
                      <a:pt x="1035" y="1091"/>
                    </a:cubicBezTo>
                    <a:cubicBezTo>
                      <a:pt x="1044" y="1027"/>
                      <a:pt x="1053" y="963"/>
                      <a:pt x="1063" y="899"/>
                    </a:cubicBezTo>
                    <a:cubicBezTo>
                      <a:pt x="1077" y="899"/>
                      <a:pt x="1090" y="900"/>
                      <a:pt x="1103" y="901"/>
                    </a:cubicBezTo>
                    <a:cubicBezTo>
                      <a:pt x="1103" y="900"/>
                      <a:pt x="1103" y="899"/>
                      <a:pt x="1104" y="898"/>
                    </a:cubicBezTo>
                    <a:cubicBezTo>
                      <a:pt x="1052" y="858"/>
                      <a:pt x="1001" y="818"/>
                      <a:pt x="949" y="778"/>
                    </a:cubicBezTo>
                    <a:cubicBezTo>
                      <a:pt x="956" y="769"/>
                      <a:pt x="963" y="760"/>
                      <a:pt x="969" y="751"/>
                    </a:cubicBezTo>
                    <a:cubicBezTo>
                      <a:pt x="971" y="749"/>
                      <a:pt x="970" y="746"/>
                      <a:pt x="971" y="744"/>
                    </a:cubicBezTo>
                    <a:cubicBezTo>
                      <a:pt x="968" y="744"/>
                      <a:pt x="966" y="743"/>
                      <a:pt x="964" y="743"/>
                    </a:cubicBezTo>
                    <a:cubicBezTo>
                      <a:pt x="962" y="744"/>
                      <a:pt x="961" y="745"/>
                      <a:pt x="959" y="745"/>
                    </a:cubicBezTo>
                    <a:cubicBezTo>
                      <a:pt x="917" y="762"/>
                      <a:pt x="875" y="779"/>
                      <a:pt x="833" y="796"/>
                    </a:cubicBezTo>
                    <a:cubicBezTo>
                      <a:pt x="818" y="802"/>
                      <a:pt x="803" y="808"/>
                      <a:pt x="789" y="814"/>
                    </a:cubicBezTo>
                    <a:cubicBezTo>
                      <a:pt x="781" y="802"/>
                      <a:pt x="779" y="788"/>
                      <a:pt x="767" y="777"/>
                    </a:cubicBezTo>
                    <a:cubicBezTo>
                      <a:pt x="758" y="843"/>
                      <a:pt x="749" y="907"/>
                      <a:pt x="739" y="972"/>
                    </a:cubicBezTo>
                    <a:cubicBezTo>
                      <a:pt x="726" y="971"/>
                      <a:pt x="713" y="970"/>
                      <a:pt x="700" y="970"/>
                    </a:cubicBezTo>
                    <a:cubicBezTo>
                      <a:pt x="700" y="971"/>
                      <a:pt x="699" y="972"/>
                      <a:pt x="699" y="973"/>
                    </a:cubicBezTo>
                    <a:cubicBezTo>
                      <a:pt x="750" y="1013"/>
                      <a:pt x="801" y="1052"/>
                      <a:pt x="853" y="1092"/>
                    </a:cubicBezTo>
                    <a:cubicBezTo>
                      <a:pt x="844" y="1104"/>
                      <a:pt x="837" y="1115"/>
                      <a:pt x="829" y="1125"/>
                    </a:cubicBezTo>
                    <a:cubicBezTo>
                      <a:pt x="830" y="1127"/>
                      <a:pt x="831" y="1128"/>
                      <a:pt x="832" y="1129"/>
                    </a:cubicBezTo>
                    <a:cubicBezTo>
                      <a:pt x="892" y="1105"/>
                      <a:pt x="952" y="1080"/>
                      <a:pt x="1013" y="1056"/>
                    </a:cubicBezTo>
                    <a:cubicBezTo>
                      <a:pt x="1019" y="1068"/>
                      <a:pt x="1025" y="1080"/>
                      <a:pt x="1031" y="1092"/>
                    </a:cubicBezTo>
                    <a:close/>
                    <a:moveTo>
                      <a:pt x="633" y="1058"/>
                    </a:moveTo>
                    <a:cubicBezTo>
                      <a:pt x="597" y="1058"/>
                      <a:pt x="569" y="1084"/>
                      <a:pt x="569" y="1119"/>
                    </a:cubicBezTo>
                    <a:cubicBezTo>
                      <a:pt x="569" y="1153"/>
                      <a:pt x="598" y="1183"/>
                      <a:pt x="632" y="1184"/>
                    </a:cubicBezTo>
                    <a:cubicBezTo>
                      <a:pt x="666" y="1184"/>
                      <a:pt x="694" y="1156"/>
                      <a:pt x="694" y="1122"/>
                    </a:cubicBezTo>
                    <a:cubicBezTo>
                      <a:pt x="695" y="1086"/>
                      <a:pt x="668" y="1058"/>
                      <a:pt x="633" y="1058"/>
                    </a:cubicBezTo>
                    <a:close/>
                    <a:moveTo>
                      <a:pt x="938" y="611"/>
                    </a:moveTo>
                    <a:cubicBezTo>
                      <a:pt x="938" y="576"/>
                      <a:pt x="910" y="548"/>
                      <a:pt x="876" y="548"/>
                    </a:cubicBezTo>
                    <a:cubicBezTo>
                      <a:pt x="840" y="547"/>
                      <a:pt x="813" y="575"/>
                      <a:pt x="813" y="610"/>
                    </a:cubicBezTo>
                    <a:cubicBezTo>
                      <a:pt x="813" y="644"/>
                      <a:pt x="842" y="673"/>
                      <a:pt x="876" y="673"/>
                    </a:cubicBezTo>
                    <a:cubicBezTo>
                      <a:pt x="910" y="673"/>
                      <a:pt x="938" y="645"/>
                      <a:pt x="938" y="611"/>
                    </a:cubicBezTo>
                    <a:close/>
                    <a:moveTo>
                      <a:pt x="1232" y="751"/>
                    </a:moveTo>
                    <a:cubicBezTo>
                      <a:pt x="1232" y="717"/>
                      <a:pt x="1204" y="688"/>
                      <a:pt x="1170" y="688"/>
                    </a:cubicBezTo>
                    <a:cubicBezTo>
                      <a:pt x="1136" y="688"/>
                      <a:pt x="1108" y="715"/>
                      <a:pt x="1107" y="749"/>
                    </a:cubicBezTo>
                    <a:cubicBezTo>
                      <a:pt x="1107" y="783"/>
                      <a:pt x="1135" y="813"/>
                      <a:pt x="1169" y="813"/>
                    </a:cubicBezTo>
                    <a:cubicBezTo>
                      <a:pt x="1204" y="813"/>
                      <a:pt x="1232" y="786"/>
                      <a:pt x="1232" y="751"/>
                    </a:cubicBezTo>
                    <a:close/>
                    <a:moveTo>
                      <a:pt x="989" y="1260"/>
                    </a:moveTo>
                    <a:cubicBezTo>
                      <a:pt x="989" y="1226"/>
                      <a:pt x="960" y="1198"/>
                      <a:pt x="925" y="1198"/>
                    </a:cubicBezTo>
                    <a:cubicBezTo>
                      <a:pt x="891" y="1198"/>
                      <a:pt x="864" y="1226"/>
                      <a:pt x="864" y="1260"/>
                    </a:cubicBezTo>
                    <a:cubicBezTo>
                      <a:pt x="864" y="1295"/>
                      <a:pt x="892" y="1322"/>
                      <a:pt x="928" y="1322"/>
                    </a:cubicBezTo>
                    <a:cubicBezTo>
                      <a:pt x="962" y="1322"/>
                      <a:pt x="989" y="1294"/>
                      <a:pt x="989" y="1260"/>
                    </a:cubicBezTo>
                    <a:close/>
                    <a:moveTo>
                      <a:pt x="668" y="795"/>
                    </a:moveTo>
                    <a:cubicBezTo>
                      <a:pt x="668" y="761"/>
                      <a:pt x="639" y="733"/>
                      <a:pt x="606" y="733"/>
                    </a:cubicBezTo>
                    <a:cubicBezTo>
                      <a:pt x="571" y="733"/>
                      <a:pt x="544" y="760"/>
                      <a:pt x="544" y="794"/>
                    </a:cubicBezTo>
                    <a:cubicBezTo>
                      <a:pt x="544" y="829"/>
                      <a:pt x="571" y="857"/>
                      <a:pt x="605" y="857"/>
                    </a:cubicBezTo>
                    <a:cubicBezTo>
                      <a:pt x="639" y="857"/>
                      <a:pt x="668" y="829"/>
                      <a:pt x="668" y="795"/>
                    </a:cubicBezTo>
                    <a:close/>
                    <a:moveTo>
                      <a:pt x="1257" y="1076"/>
                    </a:moveTo>
                    <a:cubicBezTo>
                      <a:pt x="1257" y="1041"/>
                      <a:pt x="1230" y="1013"/>
                      <a:pt x="1196" y="1013"/>
                    </a:cubicBezTo>
                    <a:cubicBezTo>
                      <a:pt x="1162" y="1013"/>
                      <a:pt x="1133" y="1041"/>
                      <a:pt x="1133" y="1075"/>
                    </a:cubicBezTo>
                    <a:cubicBezTo>
                      <a:pt x="1133" y="1108"/>
                      <a:pt x="1162" y="1138"/>
                      <a:pt x="1195" y="1138"/>
                    </a:cubicBezTo>
                    <a:cubicBezTo>
                      <a:pt x="1230" y="1138"/>
                      <a:pt x="1257" y="1111"/>
                      <a:pt x="1257" y="10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61">
                <a:extLst>
                  <a:ext uri="{FF2B5EF4-FFF2-40B4-BE49-F238E27FC236}">
                    <a16:creationId xmlns:a16="http://schemas.microsoft.com/office/drawing/2014/main" id="{C246316A-0FF0-470A-A838-1C3BF1EA31BE}"/>
                  </a:ext>
                </a:extLst>
              </p:cNvPr>
              <p:cNvSpPr>
                <a:spLocks/>
              </p:cNvSpPr>
              <p:nvPr/>
            </p:nvSpPr>
            <p:spPr bwMode="auto">
              <a:xfrm>
                <a:off x="8689975" y="3268662"/>
                <a:ext cx="342900" cy="342900"/>
              </a:xfrm>
              <a:custGeom>
                <a:avLst/>
                <a:gdLst>
                  <a:gd name="T0" fmla="*/ 93 w 187"/>
                  <a:gd name="T1" fmla="*/ 187 h 187"/>
                  <a:gd name="T2" fmla="*/ 0 w 187"/>
                  <a:gd name="T3" fmla="*/ 94 h 187"/>
                  <a:gd name="T4" fmla="*/ 94 w 187"/>
                  <a:gd name="T5" fmla="*/ 0 h 187"/>
                  <a:gd name="T6" fmla="*/ 187 w 187"/>
                  <a:gd name="T7" fmla="*/ 94 h 187"/>
                  <a:gd name="T8" fmla="*/ 93 w 187"/>
                  <a:gd name="T9" fmla="*/ 187 h 187"/>
                </a:gdLst>
                <a:ahLst/>
                <a:cxnLst>
                  <a:cxn ang="0">
                    <a:pos x="T0" y="T1"/>
                  </a:cxn>
                  <a:cxn ang="0">
                    <a:pos x="T2" y="T3"/>
                  </a:cxn>
                  <a:cxn ang="0">
                    <a:pos x="T4" y="T5"/>
                  </a:cxn>
                  <a:cxn ang="0">
                    <a:pos x="T6" y="T7"/>
                  </a:cxn>
                  <a:cxn ang="0">
                    <a:pos x="T8" y="T9"/>
                  </a:cxn>
                </a:cxnLst>
                <a:rect l="0" t="0" r="r" b="b"/>
                <a:pathLst>
                  <a:path w="187" h="187">
                    <a:moveTo>
                      <a:pt x="93" y="187"/>
                    </a:moveTo>
                    <a:cubicBezTo>
                      <a:pt x="42" y="187"/>
                      <a:pt x="0" y="145"/>
                      <a:pt x="0" y="94"/>
                    </a:cubicBezTo>
                    <a:cubicBezTo>
                      <a:pt x="0" y="41"/>
                      <a:pt x="41" y="0"/>
                      <a:pt x="94" y="0"/>
                    </a:cubicBezTo>
                    <a:cubicBezTo>
                      <a:pt x="146" y="0"/>
                      <a:pt x="187" y="42"/>
                      <a:pt x="187" y="94"/>
                    </a:cubicBezTo>
                    <a:cubicBezTo>
                      <a:pt x="187" y="145"/>
                      <a:pt x="145" y="187"/>
                      <a:pt x="93" y="18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50">
                <a:extLst>
                  <a:ext uri="{FF2B5EF4-FFF2-40B4-BE49-F238E27FC236}">
                    <a16:creationId xmlns:a16="http://schemas.microsoft.com/office/drawing/2014/main" id="{C73A14E9-7156-44AA-89A3-2CC35E5C5C37}"/>
                  </a:ext>
                </a:extLst>
              </p:cNvPr>
              <p:cNvSpPr>
                <a:spLocks/>
              </p:cNvSpPr>
              <p:nvPr/>
            </p:nvSpPr>
            <p:spPr bwMode="auto">
              <a:xfrm rot="21354236">
                <a:off x="8270583" y="5580162"/>
                <a:ext cx="71437" cy="119062"/>
              </a:xfrm>
              <a:custGeom>
                <a:avLst/>
                <a:gdLst>
                  <a:gd name="T0" fmla="*/ 34 w 39"/>
                  <a:gd name="T1" fmla="*/ 0 h 65"/>
                  <a:gd name="T2" fmla="*/ 39 w 39"/>
                  <a:gd name="T3" fmla="*/ 65 h 65"/>
                  <a:gd name="T4" fmla="*/ 0 w 39"/>
                  <a:gd name="T5" fmla="*/ 49 h 65"/>
                  <a:gd name="T6" fmla="*/ 32 w 39"/>
                  <a:gd name="T7" fmla="*/ 0 h 65"/>
                  <a:gd name="T8" fmla="*/ 34 w 39"/>
                  <a:gd name="T9" fmla="*/ 0 h 65"/>
                </a:gdLst>
                <a:ahLst/>
                <a:cxnLst>
                  <a:cxn ang="0">
                    <a:pos x="T0" y="T1"/>
                  </a:cxn>
                  <a:cxn ang="0">
                    <a:pos x="T2" y="T3"/>
                  </a:cxn>
                  <a:cxn ang="0">
                    <a:pos x="T4" y="T5"/>
                  </a:cxn>
                  <a:cxn ang="0">
                    <a:pos x="T6" y="T7"/>
                  </a:cxn>
                  <a:cxn ang="0">
                    <a:pos x="T8" y="T9"/>
                  </a:cxn>
                </a:cxnLst>
                <a:rect l="0" t="0" r="r" b="b"/>
                <a:pathLst>
                  <a:path w="39" h="65">
                    <a:moveTo>
                      <a:pt x="34" y="0"/>
                    </a:moveTo>
                    <a:cubicBezTo>
                      <a:pt x="36" y="21"/>
                      <a:pt x="37" y="42"/>
                      <a:pt x="39" y="65"/>
                    </a:cubicBezTo>
                    <a:cubicBezTo>
                      <a:pt x="26" y="59"/>
                      <a:pt x="14" y="54"/>
                      <a:pt x="0" y="49"/>
                    </a:cubicBezTo>
                    <a:cubicBezTo>
                      <a:pt x="11" y="32"/>
                      <a:pt x="21" y="16"/>
                      <a:pt x="32" y="0"/>
                    </a:cubicBezTo>
                    <a:cubicBezTo>
                      <a:pt x="33" y="0"/>
                      <a:pt x="33" y="0"/>
                      <a:pt x="3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40205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转场-长标题">
    <p:spTree>
      <p:nvGrpSpPr>
        <p:cNvPr id="1" name=""/>
        <p:cNvGrpSpPr/>
        <p:nvPr/>
      </p:nvGrpSpPr>
      <p:grpSpPr>
        <a:xfrm>
          <a:off x="0" y="0"/>
          <a:ext cx="0" cy="0"/>
          <a:chOff x="0" y="0"/>
          <a:chExt cx="0" cy="0"/>
        </a:xfrm>
      </p:grpSpPr>
      <p:sp>
        <p:nvSpPr>
          <p:cNvPr id="7" name="箭头: 五边形 6">
            <a:extLst>
              <a:ext uri="{FF2B5EF4-FFF2-40B4-BE49-F238E27FC236}">
                <a16:creationId xmlns:a16="http://schemas.microsoft.com/office/drawing/2014/main" id="{EF621E98-351F-489A-ADCE-3FC79FDE6DDD}"/>
              </a:ext>
            </a:extLst>
          </p:cNvPr>
          <p:cNvSpPr/>
          <p:nvPr userDrawn="1"/>
        </p:nvSpPr>
        <p:spPr>
          <a:xfrm rot="19659736">
            <a:off x="-59387" y="6355211"/>
            <a:ext cx="1593667" cy="240022"/>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五边形 24">
            <a:extLst>
              <a:ext uri="{FF2B5EF4-FFF2-40B4-BE49-F238E27FC236}">
                <a16:creationId xmlns:a16="http://schemas.microsoft.com/office/drawing/2014/main" id="{C25A5A92-C8E6-4CA8-AB93-8B885C5EA989}"/>
              </a:ext>
            </a:extLst>
          </p:cNvPr>
          <p:cNvSpPr/>
          <p:nvPr userDrawn="1"/>
        </p:nvSpPr>
        <p:spPr>
          <a:xfrm rot="19659736">
            <a:off x="501875" y="5626509"/>
            <a:ext cx="1198809" cy="202681"/>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五边形 25">
            <a:extLst>
              <a:ext uri="{FF2B5EF4-FFF2-40B4-BE49-F238E27FC236}">
                <a16:creationId xmlns:a16="http://schemas.microsoft.com/office/drawing/2014/main" id="{0B284135-360D-47CC-8BC2-5C03015968F7}"/>
              </a:ext>
            </a:extLst>
          </p:cNvPr>
          <p:cNvSpPr/>
          <p:nvPr userDrawn="1"/>
        </p:nvSpPr>
        <p:spPr>
          <a:xfrm rot="19659736">
            <a:off x="11343042" y="442070"/>
            <a:ext cx="869215" cy="124045"/>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箭头: 五边形 26">
            <a:extLst>
              <a:ext uri="{FF2B5EF4-FFF2-40B4-BE49-F238E27FC236}">
                <a16:creationId xmlns:a16="http://schemas.microsoft.com/office/drawing/2014/main" id="{D0824BE2-0B1A-47B1-BAAF-7C29E1879AE7}"/>
              </a:ext>
            </a:extLst>
          </p:cNvPr>
          <p:cNvSpPr/>
          <p:nvPr userDrawn="1"/>
        </p:nvSpPr>
        <p:spPr>
          <a:xfrm rot="19659736">
            <a:off x="10829985" y="427917"/>
            <a:ext cx="542830" cy="99029"/>
          </a:xfrm>
          <a:prstGeom prst="homePlate">
            <a:avLst>
              <a:gd name="adj" fmla="val 6294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1919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835DA-89CD-4080-A1F3-F9645F8C0639}"/>
              </a:ext>
            </a:extLst>
          </p:cNvPr>
          <p:cNvSpPr>
            <a:spLocks noGrp="1"/>
          </p:cNvSpPr>
          <p:nvPr>
            <p:ph type="title"/>
          </p:nvPr>
        </p:nvSpPr>
        <p:spPr>
          <a:xfrm>
            <a:off x="1091255" y="237834"/>
            <a:ext cx="8168208" cy="790865"/>
          </a:xfrm>
        </p:spPr>
        <p:txBody>
          <a:bodyPr wrap="square" lIns="0" tIns="0" rIns="0" bIns="0">
            <a:normAutofit/>
          </a:bodyPr>
          <a:lstStyle>
            <a:lvl1pPr>
              <a:lnSpc>
                <a:spcPct val="100000"/>
              </a:lnSpc>
              <a:defRPr sz="3200" b="1">
                <a:solidFill>
                  <a:schemeClr val="accent1"/>
                </a:solidFill>
              </a:defRPr>
            </a:lvl1pPr>
          </a:lstStyle>
          <a:p>
            <a:r>
              <a:rPr lang="zh-CN" altLang="en-US" dirty="0"/>
              <a:t>单击此处编辑母版标题样式</a:t>
            </a: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053D6D2E-F110-4473-8442-17B28C05A741}"/>
              </a:ext>
            </a:extLst>
          </p:cNvPr>
          <p:cNvSpPr/>
          <p:nvPr/>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Tree>
    <p:extLst>
      <p:ext uri="{BB962C8B-B14F-4D97-AF65-F5344CB8AC3E}">
        <p14:creationId xmlns:p14="http://schemas.microsoft.com/office/powerpoint/2010/main" val="372829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横向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B0862E3-9A13-49FB-8057-D6463602E7B6}"/>
              </a:ext>
            </a:extLst>
          </p:cNvPr>
          <p:cNvSpPr>
            <a:spLocks noGrp="1" noChangeAspect="1"/>
          </p:cNvSpPr>
          <p:nvPr>
            <p:ph type="pic" sz="quarter" idx="13"/>
          </p:nvPr>
        </p:nvSpPr>
        <p:spPr>
          <a:xfrm>
            <a:off x="862171" y="1825888"/>
            <a:ext cx="4826535" cy="2736000"/>
          </a:xfrm>
          <a:custGeom>
            <a:avLst/>
            <a:gdLst>
              <a:gd name="connsiteX0" fmla="*/ 0 w 4241800"/>
              <a:gd name="connsiteY0" fmla="*/ 0 h 2404533"/>
              <a:gd name="connsiteX1" fmla="*/ 4241800 w 4241800"/>
              <a:gd name="connsiteY1" fmla="*/ 0 h 2404533"/>
              <a:gd name="connsiteX2" fmla="*/ 4241800 w 4241800"/>
              <a:gd name="connsiteY2" fmla="*/ 2404533 h 2404533"/>
              <a:gd name="connsiteX3" fmla="*/ 0 w 4241800"/>
              <a:gd name="connsiteY3" fmla="*/ 2404533 h 2404533"/>
            </a:gdLst>
            <a:ahLst/>
            <a:cxnLst>
              <a:cxn ang="0">
                <a:pos x="connsiteX0" y="connsiteY0"/>
              </a:cxn>
              <a:cxn ang="0">
                <a:pos x="connsiteX1" y="connsiteY1"/>
              </a:cxn>
              <a:cxn ang="0">
                <a:pos x="connsiteX2" y="connsiteY2"/>
              </a:cxn>
              <a:cxn ang="0">
                <a:pos x="connsiteX3" y="connsiteY3"/>
              </a:cxn>
            </a:cxnLst>
            <a:rect l="l" t="t" r="r" b="b"/>
            <a:pathLst>
              <a:path w="4241800" h="2404533">
                <a:moveTo>
                  <a:pt x="0" y="0"/>
                </a:moveTo>
                <a:lnTo>
                  <a:pt x="4241800" y="0"/>
                </a:lnTo>
                <a:lnTo>
                  <a:pt x="4241800" y="2404533"/>
                </a:lnTo>
                <a:lnTo>
                  <a:pt x="0" y="2404533"/>
                </a:lnTo>
                <a:close/>
              </a:path>
            </a:pathLst>
          </a:custGeom>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33B73963-4941-42F0-9B00-7431FEF61A6C}"/>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9C71AABC-C91A-43D0-9AF8-0B6162EDCDD1}"/>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3718132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692274" y="1541374"/>
            <a:ext cx="3238088" cy="4320000"/>
          </a:xfrm>
        </p:spPr>
        <p:txBody>
          <a:bodyPr/>
          <a:lstStyle/>
          <a:p>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80DB1628-9D3D-4F59-B275-C695A900F19A}"/>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940593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图片-圆形">
    <p:spTree>
      <p:nvGrpSpPr>
        <p:cNvPr id="1" name=""/>
        <p:cNvGrpSpPr/>
        <p:nvPr/>
      </p:nvGrpSpPr>
      <p:grpSpPr>
        <a:xfrm>
          <a:off x="0" y="0"/>
          <a:ext cx="0" cy="0"/>
          <a:chOff x="0" y="0"/>
          <a:chExt cx="0" cy="0"/>
        </a:xfrm>
      </p:grpSpPr>
      <p:sp>
        <p:nvSpPr>
          <p:cNvPr id="93" name="任意多边形: 形状 92">
            <a:extLst>
              <a:ext uri="{FF2B5EF4-FFF2-40B4-BE49-F238E27FC236}">
                <a16:creationId xmlns:a16="http://schemas.microsoft.com/office/drawing/2014/main" id="{F03BE017-E7F3-4A34-ABC3-ECA964258175}"/>
              </a:ext>
            </a:extLst>
          </p:cNvPr>
          <p:cNvSpPr/>
          <p:nvPr userDrawn="1"/>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任意多边形: 形状 90">
            <a:extLst>
              <a:ext uri="{FF2B5EF4-FFF2-40B4-BE49-F238E27FC236}">
                <a16:creationId xmlns:a16="http://schemas.microsoft.com/office/drawing/2014/main" id="{1727DAFC-E61B-4F89-B5C2-9CC360B9928B}"/>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图片占位符 91">
            <a:extLst>
              <a:ext uri="{FF2B5EF4-FFF2-40B4-BE49-F238E27FC236}">
                <a16:creationId xmlns:a16="http://schemas.microsoft.com/office/drawing/2014/main" id="{D3B0A0DB-185C-4430-9224-1C0A227377F5}"/>
              </a:ext>
            </a:extLst>
          </p:cNvPr>
          <p:cNvSpPr>
            <a:spLocks noGrp="1" noChangeAspect="1"/>
          </p:cNvSpPr>
          <p:nvPr>
            <p:ph type="pic" sz="quarter" idx="13"/>
          </p:nvPr>
        </p:nvSpPr>
        <p:spPr>
          <a:xfrm>
            <a:off x="1451524" y="1608975"/>
            <a:ext cx="3780000" cy="3780000"/>
          </a:xfrm>
          <a:custGeom>
            <a:avLst/>
            <a:gdLst>
              <a:gd name="connsiteX0" fmla="*/ 1657350 w 3314700"/>
              <a:gd name="connsiteY0" fmla="*/ 0 h 3314700"/>
              <a:gd name="connsiteX1" fmla="*/ 3314700 w 3314700"/>
              <a:gd name="connsiteY1" fmla="*/ 1657350 h 3314700"/>
              <a:gd name="connsiteX2" fmla="*/ 1657350 w 3314700"/>
              <a:gd name="connsiteY2" fmla="*/ 3314700 h 3314700"/>
              <a:gd name="connsiteX3" fmla="*/ 0 w 3314700"/>
              <a:gd name="connsiteY3" fmla="*/ 1657350 h 3314700"/>
              <a:gd name="connsiteX4" fmla="*/ 1657350 w 3314700"/>
              <a:gd name="connsiteY4" fmla="*/ 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700" h="3314700">
                <a:moveTo>
                  <a:pt x="1657350" y="0"/>
                </a:moveTo>
                <a:cubicBezTo>
                  <a:pt x="2572679" y="0"/>
                  <a:pt x="3314700" y="742021"/>
                  <a:pt x="3314700" y="1657350"/>
                </a:cubicBezTo>
                <a:cubicBezTo>
                  <a:pt x="3314700" y="2572679"/>
                  <a:pt x="2572679" y="3314700"/>
                  <a:pt x="1657350" y="3314700"/>
                </a:cubicBezTo>
                <a:cubicBezTo>
                  <a:pt x="742021" y="3314700"/>
                  <a:pt x="0" y="2572679"/>
                  <a:pt x="0" y="1657350"/>
                </a:cubicBezTo>
                <a:cubicBezTo>
                  <a:pt x="0" y="742021"/>
                  <a:pt x="742021" y="0"/>
                  <a:pt x="1657350" y="0"/>
                </a:cubicBezTo>
                <a:close/>
              </a:path>
            </a:pathLst>
          </a:custGeom>
        </p:spPr>
        <p:txBody>
          <a:bodyPr wrap="square" anchor="ctr" anchorCtr="0">
            <a:noAutofit/>
          </a:bodyPr>
          <a:lstStyle/>
          <a:p>
            <a:endParaRPr lang="zh-CN" altLang="en-US" dirty="0"/>
          </a:p>
        </p:txBody>
      </p:sp>
      <p:sp>
        <p:nvSpPr>
          <p:cNvPr id="90" name="标题 1">
            <a:extLst>
              <a:ext uri="{FF2B5EF4-FFF2-40B4-BE49-F238E27FC236}">
                <a16:creationId xmlns:a16="http://schemas.microsoft.com/office/drawing/2014/main" id="{E3FA308D-84A8-4382-ADA4-2CD6EA62223C}"/>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9411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0" name="图片占位符 6">
            <a:extLst>
              <a:ext uri="{FF2B5EF4-FFF2-40B4-BE49-F238E27FC236}">
                <a16:creationId xmlns:a16="http://schemas.microsoft.com/office/drawing/2014/main" id="{B49F2142-CAF1-4747-9CF9-CF77EE8A9159}"/>
              </a:ext>
            </a:extLst>
          </p:cNvPr>
          <p:cNvSpPr>
            <a:spLocks noGrp="1" noChangeAspect="1"/>
          </p:cNvSpPr>
          <p:nvPr>
            <p:ph type="pic" sz="quarter" idx="10"/>
          </p:nvPr>
        </p:nvSpPr>
        <p:spPr>
          <a:xfrm>
            <a:off x="1114722" y="1132945"/>
            <a:ext cx="1735608" cy="2315510"/>
          </a:xfrm>
        </p:spPr>
        <p:txBody>
          <a:bodyPr/>
          <a:lstStyle/>
          <a:p>
            <a:endParaRPr lang="zh-CN" altLang="en-US" dirty="0"/>
          </a:p>
        </p:txBody>
      </p:sp>
      <p:sp>
        <p:nvSpPr>
          <p:cNvPr id="91" name="图片占位符 6">
            <a:extLst>
              <a:ext uri="{FF2B5EF4-FFF2-40B4-BE49-F238E27FC236}">
                <a16:creationId xmlns:a16="http://schemas.microsoft.com/office/drawing/2014/main" id="{260C43B2-4304-44E2-A6F0-062D59008B9B}"/>
              </a:ext>
            </a:extLst>
          </p:cNvPr>
          <p:cNvSpPr>
            <a:spLocks noGrp="1" noChangeAspect="1"/>
          </p:cNvSpPr>
          <p:nvPr>
            <p:ph type="pic" sz="quarter" idx="13"/>
          </p:nvPr>
        </p:nvSpPr>
        <p:spPr>
          <a:xfrm>
            <a:off x="9351363" y="3674135"/>
            <a:ext cx="1755000" cy="2341381"/>
          </a:xfrm>
        </p:spPr>
        <p:txBody>
          <a:bodyPr/>
          <a:lstStyle/>
          <a:p>
            <a:endParaRPr lang="zh-CN" altLang="en-US" dirty="0"/>
          </a:p>
        </p:txBody>
      </p:sp>
      <p:sp>
        <p:nvSpPr>
          <p:cNvPr id="92" name="任意多边形: 形状 91">
            <a:extLst>
              <a:ext uri="{FF2B5EF4-FFF2-40B4-BE49-F238E27FC236}">
                <a16:creationId xmlns:a16="http://schemas.microsoft.com/office/drawing/2014/main" id="{11D8ADCD-C58A-41B8-80C4-2341BB348593}"/>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3" name="标题 1">
            <a:extLst>
              <a:ext uri="{FF2B5EF4-FFF2-40B4-BE49-F238E27FC236}">
                <a16:creationId xmlns:a16="http://schemas.microsoft.com/office/drawing/2014/main" id="{841EB5B4-0657-4AE7-A427-642106D598DF}"/>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95409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图片">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EFA6140-51C5-4185-BAC6-C973BE6BC646}"/>
              </a:ext>
            </a:extLst>
          </p:cNvPr>
          <p:cNvCxnSpPr>
            <a:cxnSpLocks/>
          </p:cNvCxnSpPr>
          <p:nvPr userDrawn="1"/>
        </p:nvCxnSpPr>
        <p:spPr>
          <a:xfrm>
            <a:off x="660400" y="6238240"/>
            <a:ext cx="10858500" cy="0"/>
          </a:xfrm>
          <a:prstGeom prst="line">
            <a:avLst/>
          </a:prstGeom>
          <a:ln w="3175" cap="rnd">
            <a:solidFill>
              <a:schemeClr val="bg1">
                <a:lumMod val="75000"/>
                <a:alpha val="47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1432E0A4-1678-4295-A72D-EFF568FFBAD8}"/>
              </a:ext>
            </a:extLst>
          </p:cNvPr>
          <p:cNvSpPr>
            <a:spLocks noGrp="1"/>
          </p:cNvSpPr>
          <p:nvPr userDrawn="1">
            <p:ph type="sldNum" sz="quarter" idx="12"/>
          </p:nvPr>
        </p:nvSpPr>
        <p:spPr>
          <a:xfrm>
            <a:off x="8746825" y="6356349"/>
            <a:ext cx="2743200" cy="365125"/>
          </a:xfrm>
        </p:spPr>
        <p:txBody>
          <a:bodyPr/>
          <a:lstStyle>
            <a:lvl1pPr>
              <a:defRPr>
                <a:solidFill>
                  <a:schemeClr val="tx1"/>
                </a:solidFill>
              </a:defRPr>
            </a:lvl1pPr>
          </a:lstStyle>
          <a:p>
            <a:fld id="{2515AB8F-1C56-49E9-90C8-78D22B0C1B97}" type="slidenum">
              <a:rPr lang="zh-CN" altLang="en-US" smtClean="0"/>
              <a:pPr/>
              <a:t>‹#›</a:t>
            </a:fld>
            <a:endParaRPr lang="zh-CN" altLang="en-US" dirty="0"/>
          </a:p>
        </p:txBody>
      </p:sp>
      <p:sp>
        <p:nvSpPr>
          <p:cNvPr id="91" name="图片占位符 90">
            <a:extLst>
              <a:ext uri="{FF2B5EF4-FFF2-40B4-BE49-F238E27FC236}">
                <a16:creationId xmlns:a16="http://schemas.microsoft.com/office/drawing/2014/main" id="{1D88D36A-B7BF-4F3A-AA10-0BECE80A557F}"/>
              </a:ext>
            </a:extLst>
          </p:cNvPr>
          <p:cNvSpPr>
            <a:spLocks noGrp="1"/>
          </p:cNvSpPr>
          <p:nvPr>
            <p:ph type="pic" sz="quarter" idx="13"/>
          </p:nvPr>
        </p:nvSpPr>
        <p:spPr>
          <a:xfrm>
            <a:off x="1219984"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5" name="图片占位符 94">
            <a:extLst>
              <a:ext uri="{FF2B5EF4-FFF2-40B4-BE49-F238E27FC236}">
                <a16:creationId xmlns:a16="http://schemas.microsoft.com/office/drawing/2014/main" id="{DEC9F75E-9249-4FFE-AF96-E92B201A183F}"/>
              </a:ext>
            </a:extLst>
          </p:cNvPr>
          <p:cNvSpPr>
            <a:spLocks noGrp="1"/>
          </p:cNvSpPr>
          <p:nvPr>
            <p:ph type="pic" sz="quarter" idx="14"/>
          </p:nvPr>
        </p:nvSpPr>
        <p:spPr>
          <a:xfrm>
            <a:off x="9369946"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8" name="图片占位符 97">
            <a:extLst>
              <a:ext uri="{FF2B5EF4-FFF2-40B4-BE49-F238E27FC236}">
                <a16:creationId xmlns:a16="http://schemas.microsoft.com/office/drawing/2014/main" id="{E7782F2A-850E-4B5F-8330-CF50AC9EFA7B}"/>
              </a:ext>
            </a:extLst>
          </p:cNvPr>
          <p:cNvSpPr>
            <a:spLocks noGrp="1"/>
          </p:cNvSpPr>
          <p:nvPr>
            <p:ph type="pic" sz="quarter" idx="15"/>
          </p:nvPr>
        </p:nvSpPr>
        <p:spPr>
          <a:xfrm>
            <a:off x="3936638"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9" name="图片占位符 98">
            <a:extLst>
              <a:ext uri="{FF2B5EF4-FFF2-40B4-BE49-F238E27FC236}">
                <a16:creationId xmlns:a16="http://schemas.microsoft.com/office/drawing/2014/main" id="{25096E3E-9433-4D85-BA39-301B214A355E}"/>
              </a:ext>
            </a:extLst>
          </p:cNvPr>
          <p:cNvSpPr>
            <a:spLocks noGrp="1"/>
          </p:cNvSpPr>
          <p:nvPr>
            <p:ph type="pic" sz="quarter" idx="16"/>
          </p:nvPr>
        </p:nvSpPr>
        <p:spPr>
          <a:xfrm>
            <a:off x="6653292" y="1645829"/>
            <a:ext cx="1755000" cy="1755000"/>
          </a:xfrm>
          <a:custGeom>
            <a:avLst/>
            <a:gdLst>
              <a:gd name="connsiteX0" fmla="*/ 877500 w 1755000"/>
              <a:gd name="connsiteY0" fmla="*/ 0 h 1755000"/>
              <a:gd name="connsiteX1" fmla="*/ 1755000 w 1755000"/>
              <a:gd name="connsiteY1" fmla="*/ 877500 h 1755000"/>
              <a:gd name="connsiteX2" fmla="*/ 877500 w 1755000"/>
              <a:gd name="connsiteY2" fmla="*/ 1755000 h 1755000"/>
              <a:gd name="connsiteX3" fmla="*/ 0 w 1755000"/>
              <a:gd name="connsiteY3" fmla="*/ 877500 h 1755000"/>
              <a:gd name="connsiteX4" fmla="*/ 877500 w 1755000"/>
              <a:gd name="connsiteY4" fmla="*/ 0 h 175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000" h="1755000">
                <a:moveTo>
                  <a:pt x="877500" y="0"/>
                </a:moveTo>
                <a:cubicBezTo>
                  <a:pt x="1362130" y="0"/>
                  <a:pt x="1755000" y="392870"/>
                  <a:pt x="1755000" y="877500"/>
                </a:cubicBezTo>
                <a:cubicBezTo>
                  <a:pt x="1755000" y="1362130"/>
                  <a:pt x="1362130" y="1755000"/>
                  <a:pt x="877500" y="1755000"/>
                </a:cubicBezTo>
                <a:cubicBezTo>
                  <a:pt x="392870" y="1755000"/>
                  <a:pt x="0" y="1362130"/>
                  <a:pt x="0" y="877500"/>
                </a:cubicBezTo>
                <a:cubicBezTo>
                  <a:pt x="0" y="392870"/>
                  <a:pt x="392870" y="0"/>
                  <a:pt x="877500" y="0"/>
                </a:cubicBezTo>
                <a:close/>
              </a:path>
            </a:pathLst>
          </a:custGeom>
          <a:ln w="47625">
            <a:gradFill flip="none" rotWithShape="1">
              <a:gsLst>
                <a:gs pos="0">
                  <a:schemeClr val="accent1">
                    <a:alpha val="0"/>
                  </a:schemeClr>
                </a:gs>
                <a:gs pos="100000">
                  <a:schemeClr val="accent1"/>
                </a:gs>
              </a:gsLst>
              <a:lin ang="2700000" scaled="1"/>
              <a:tileRect/>
            </a:gradFill>
          </a:ln>
        </p:spPr>
        <p:txBody>
          <a:bodyPr wrap="square">
            <a:noAutofit/>
          </a:bodyPr>
          <a:lstStyle/>
          <a:p>
            <a:endParaRPr lang="zh-CN" altLang="en-US"/>
          </a:p>
        </p:txBody>
      </p:sp>
      <p:sp>
        <p:nvSpPr>
          <p:cNvPr id="90" name="任意多边形: 形状 89">
            <a:extLst>
              <a:ext uri="{FF2B5EF4-FFF2-40B4-BE49-F238E27FC236}">
                <a16:creationId xmlns:a16="http://schemas.microsoft.com/office/drawing/2014/main" id="{DF883148-B063-4C5A-9CC7-CE69774A8C94}"/>
              </a:ext>
            </a:extLst>
          </p:cNvPr>
          <p:cNvSpPr/>
          <p:nvPr userDrawn="1"/>
        </p:nvSpPr>
        <p:spPr bwMode="auto">
          <a:xfrm rot="5400000">
            <a:off x="93484" y="218081"/>
            <a:ext cx="1133344" cy="494119"/>
          </a:xfrm>
          <a:custGeom>
            <a:avLst/>
            <a:gdLst>
              <a:gd name="connsiteX0" fmla="*/ 0 w 4641513"/>
              <a:gd name="connsiteY0" fmla="*/ 0 h 2088000"/>
              <a:gd name="connsiteX1" fmla="*/ 3814008 w 4641513"/>
              <a:gd name="connsiteY1" fmla="*/ 0 h 2088000"/>
              <a:gd name="connsiteX2" fmla="*/ 4641513 w 4641513"/>
              <a:gd name="connsiteY2" fmla="*/ 1044000 h 2088000"/>
              <a:gd name="connsiteX3" fmla="*/ 3814008 w 4641513"/>
              <a:gd name="connsiteY3" fmla="*/ 2087999 h 2088000"/>
              <a:gd name="connsiteX4" fmla="*/ 3814008 w 4641513"/>
              <a:gd name="connsiteY4" fmla="*/ 2088000 h 2088000"/>
              <a:gd name="connsiteX5" fmla="*/ 0 w 4641513"/>
              <a:gd name="connsiteY5" fmla="*/ 2088000 h 20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1513" h="2088000">
                <a:moveTo>
                  <a:pt x="0" y="0"/>
                </a:moveTo>
                <a:lnTo>
                  <a:pt x="3814008" y="0"/>
                </a:lnTo>
                <a:lnTo>
                  <a:pt x="4641513" y="1044000"/>
                </a:lnTo>
                <a:lnTo>
                  <a:pt x="3814008" y="2087999"/>
                </a:lnTo>
                <a:lnTo>
                  <a:pt x="3814008" y="2088000"/>
                </a:lnTo>
                <a:lnTo>
                  <a:pt x="0" y="2088000"/>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accent3"/>
              </a:solidFill>
              <a:cs typeface="+mn-ea"/>
              <a:sym typeface="+mn-lt"/>
            </a:endParaRPr>
          </a:p>
        </p:txBody>
      </p:sp>
      <p:sp>
        <p:nvSpPr>
          <p:cNvPr id="92" name="标题 1">
            <a:extLst>
              <a:ext uri="{FF2B5EF4-FFF2-40B4-BE49-F238E27FC236}">
                <a16:creationId xmlns:a16="http://schemas.microsoft.com/office/drawing/2014/main" id="{B8A4FF80-ED1E-4D1D-9434-215EB5FB872B}"/>
              </a:ext>
            </a:extLst>
          </p:cNvPr>
          <p:cNvSpPr>
            <a:spLocks noGrp="1"/>
          </p:cNvSpPr>
          <p:nvPr>
            <p:ph type="title"/>
          </p:nvPr>
        </p:nvSpPr>
        <p:spPr>
          <a:xfrm>
            <a:off x="1091255" y="237834"/>
            <a:ext cx="8168208" cy="790865"/>
          </a:xfrm>
        </p:spPr>
        <p:txBody>
          <a:bodyPr wrap="square" lIns="0" tIns="0" rIns="0" bIns="0">
            <a:normAutofit/>
          </a:bodyPr>
          <a:lstStyle>
            <a:lvl1pPr>
              <a:defRPr sz="3200" b="1">
                <a:solidFill>
                  <a:schemeClr val="accent1"/>
                </a:solidFill>
              </a:defRPr>
            </a:lvl1pPr>
          </a:lstStyle>
          <a:p>
            <a:r>
              <a:rPr lang="zh-CN" altLang="en-US" dirty="0"/>
              <a:t>单击此处编辑母版标题样式</a:t>
            </a:r>
          </a:p>
        </p:txBody>
      </p:sp>
    </p:spTree>
    <p:extLst>
      <p:ext uri="{BB962C8B-B14F-4D97-AF65-F5344CB8AC3E}">
        <p14:creationId xmlns:p14="http://schemas.microsoft.com/office/powerpoint/2010/main" val="216426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619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结束页 幻灯片">
    <p:bg>
      <p:bgPr>
        <a:solidFill>
          <a:schemeClr val="bg1"/>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5F00C798-F4CB-49E3-81E0-4CD12D5AEAD6}"/>
              </a:ext>
            </a:extLst>
          </p:cNvPr>
          <p:cNvSpPr>
            <a:spLocks noGrp="1"/>
          </p:cNvSpPr>
          <p:nvPr>
            <p:ph type="body" sz="quarter" idx="10"/>
          </p:nvPr>
        </p:nvSpPr>
        <p:spPr>
          <a:xfrm>
            <a:off x="3735420" y="2971800"/>
            <a:ext cx="7783479" cy="914400"/>
          </a:xfrm>
        </p:spPr>
        <p:txBody>
          <a:bodyPr anchor="ctr" anchorCtr="0">
            <a:normAutofit/>
          </a:bodyPr>
          <a:lstStyle>
            <a:lvl1pPr marL="0" indent="0" algn="ctr">
              <a:buNone/>
              <a:defRPr sz="5400">
                <a:solidFill>
                  <a:schemeClr val="accent1"/>
                </a:solidFill>
              </a:defRPr>
            </a:lvl1pPr>
          </a:lstStyle>
          <a:p>
            <a:pPr lvl="0"/>
            <a:r>
              <a:rPr lang="zh-CN" altLang="en-US" dirty="0"/>
              <a:t>编辑母版文本样式</a:t>
            </a:r>
          </a:p>
        </p:txBody>
      </p:sp>
      <p:sp>
        <p:nvSpPr>
          <p:cNvPr id="6" name="箭头: 五边形 5">
            <a:extLst>
              <a:ext uri="{FF2B5EF4-FFF2-40B4-BE49-F238E27FC236}">
                <a16:creationId xmlns:a16="http://schemas.microsoft.com/office/drawing/2014/main" id="{8C1695A4-3593-4E25-8722-4214E3CC76B6}"/>
              </a:ext>
            </a:extLst>
          </p:cNvPr>
          <p:cNvSpPr/>
          <p:nvPr userDrawn="1"/>
        </p:nvSpPr>
        <p:spPr>
          <a:xfrm rot="16200000">
            <a:off x="10605854" y="5156200"/>
            <a:ext cx="2879387" cy="3403600"/>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五边形 7">
            <a:extLst>
              <a:ext uri="{FF2B5EF4-FFF2-40B4-BE49-F238E27FC236}">
                <a16:creationId xmlns:a16="http://schemas.microsoft.com/office/drawing/2014/main" id="{A29C0276-5751-4797-BFA5-F68D05ACBB63}"/>
              </a:ext>
            </a:extLst>
          </p:cNvPr>
          <p:cNvSpPr/>
          <p:nvPr userDrawn="1"/>
        </p:nvSpPr>
        <p:spPr>
          <a:xfrm>
            <a:off x="-2680781" y="0"/>
            <a:ext cx="5753100" cy="9620654"/>
          </a:xfrm>
          <a:prstGeom prst="homePlate">
            <a:avLst>
              <a:gd name="adj" fmla="val 508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五边形 4">
            <a:extLst>
              <a:ext uri="{FF2B5EF4-FFF2-40B4-BE49-F238E27FC236}">
                <a16:creationId xmlns:a16="http://schemas.microsoft.com/office/drawing/2014/main" id="{D85E25CC-A5BC-44E2-9950-5BDC824D9AC1}"/>
              </a:ext>
            </a:extLst>
          </p:cNvPr>
          <p:cNvSpPr/>
          <p:nvPr userDrawn="1"/>
        </p:nvSpPr>
        <p:spPr>
          <a:xfrm rot="5400000">
            <a:off x="7310335" y="-1872573"/>
            <a:ext cx="2616740" cy="4241259"/>
          </a:xfrm>
          <a:prstGeom prst="homePlat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1326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2">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B2DFB5F-1361-46F4-B3DF-471ECD4DCA18}"/>
              </a:ext>
            </a:extLst>
          </p:cNvPr>
          <p:cNvSpPr/>
          <p:nvPr userDrawn="1"/>
        </p:nvSpPr>
        <p:spPr>
          <a:xfrm>
            <a:off x="-2319371" y="4211980"/>
            <a:ext cx="5113371" cy="511337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a:extLst>
              <a:ext uri="{FF2B5EF4-FFF2-40B4-BE49-F238E27FC236}">
                <a16:creationId xmlns:a16="http://schemas.microsoft.com/office/drawing/2014/main" id="{385D4CE6-0BBF-450D-B3AB-7C163A40E793}"/>
              </a:ext>
            </a:extLst>
          </p:cNvPr>
          <p:cNvSpPr/>
          <p:nvPr userDrawn="1"/>
        </p:nvSpPr>
        <p:spPr>
          <a:xfrm>
            <a:off x="10560051" y="-2647819"/>
            <a:ext cx="4418254" cy="44182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a:extLst>
              <a:ext uri="{FF2B5EF4-FFF2-40B4-BE49-F238E27FC236}">
                <a16:creationId xmlns:a16="http://schemas.microsoft.com/office/drawing/2014/main" id="{7DB7D9E8-951C-43E9-A0D9-71D984930B1A}"/>
              </a:ext>
            </a:extLst>
          </p:cNvPr>
          <p:cNvSpPr/>
          <p:nvPr userDrawn="1"/>
        </p:nvSpPr>
        <p:spPr>
          <a:xfrm>
            <a:off x="2269956" y="766678"/>
            <a:ext cx="524044" cy="524044"/>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4F7459D3-C758-44D6-8A57-DC56340F0169}"/>
              </a:ext>
            </a:extLst>
          </p:cNvPr>
          <p:cNvSpPr/>
          <p:nvPr userDrawn="1"/>
        </p:nvSpPr>
        <p:spPr>
          <a:xfrm>
            <a:off x="10560050" y="4725472"/>
            <a:ext cx="387350" cy="38735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B8A893F-94E0-4594-87F3-62EFB4562279}"/>
              </a:ext>
            </a:extLst>
          </p:cNvPr>
          <p:cNvSpPr/>
          <p:nvPr userDrawn="1"/>
        </p:nvSpPr>
        <p:spPr>
          <a:xfrm>
            <a:off x="9200282" y="6768666"/>
            <a:ext cx="178668" cy="1786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36818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版式">
    <p:bg>
      <p:bgPr>
        <a:solidFill>
          <a:schemeClr val="bg1"/>
        </a:solidFill>
        <a:effectLst/>
      </p:bgPr>
    </p:bg>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2F6DD72-F7DC-4726-8799-65CF6A57F0E9}"/>
              </a:ext>
            </a:extLst>
          </p:cNvPr>
          <p:cNvSpPr>
            <a:spLocks noEditPoints="1"/>
          </p:cNvSpPr>
          <p:nvPr/>
        </p:nvSpPr>
        <p:spPr bwMode="auto">
          <a:xfrm>
            <a:off x="-3467659"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10">
            <a:extLst>
              <a:ext uri="{FF2B5EF4-FFF2-40B4-BE49-F238E27FC236}">
                <a16:creationId xmlns:a16="http://schemas.microsoft.com/office/drawing/2014/main" id="{1C97702C-60B2-44B2-A91E-87A701F2846A}"/>
              </a:ext>
            </a:extLst>
          </p:cNvPr>
          <p:cNvSpPr>
            <a:spLocks noEditPoints="1"/>
          </p:cNvSpPr>
          <p:nvPr/>
        </p:nvSpPr>
        <p:spPr bwMode="auto">
          <a:xfrm>
            <a:off x="-2424428"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1">
            <a:extLst>
              <a:ext uri="{FF2B5EF4-FFF2-40B4-BE49-F238E27FC236}">
                <a16:creationId xmlns:a16="http://schemas.microsoft.com/office/drawing/2014/main" id="{33DF911D-2E32-4E88-8E48-D9491185EE9D}"/>
              </a:ext>
            </a:extLst>
          </p:cNvPr>
          <p:cNvSpPr>
            <a:spLocks noEditPoints="1"/>
          </p:cNvSpPr>
          <p:nvPr/>
        </p:nvSpPr>
        <p:spPr bwMode="auto">
          <a:xfrm>
            <a:off x="-1906291"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2">
            <a:extLst>
              <a:ext uri="{FF2B5EF4-FFF2-40B4-BE49-F238E27FC236}">
                <a16:creationId xmlns:a16="http://schemas.microsoft.com/office/drawing/2014/main" id="{7FF93095-6906-4E6E-9F70-4A1D6ACC9EBD}"/>
              </a:ext>
            </a:extLst>
          </p:cNvPr>
          <p:cNvSpPr>
            <a:spLocks/>
          </p:cNvSpPr>
          <p:nvPr/>
        </p:nvSpPr>
        <p:spPr bwMode="auto">
          <a:xfrm>
            <a:off x="-275372"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3">
            <a:extLst>
              <a:ext uri="{FF2B5EF4-FFF2-40B4-BE49-F238E27FC236}">
                <a16:creationId xmlns:a16="http://schemas.microsoft.com/office/drawing/2014/main" id="{7B8633A8-2D00-4523-9493-97A825EC75AE}"/>
              </a:ext>
            </a:extLst>
          </p:cNvPr>
          <p:cNvSpPr>
            <a:spLocks noEditPoints="1"/>
          </p:cNvSpPr>
          <p:nvPr/>
        </p:nvSpPr>
        <p:spPr bwMode="auto">
          <a:xfrm>
            <a:off x="-2977341"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4">
            <a:extLst>
              <a:ext uri="{FF2B5EF4-FFF2-40B4-BE49-F238E27FC236}">
                <a16:creationId xmlns:a16="http://schemas.microsoft.com/office/drawing/2014/main" id="{67DDBB6C-65DC-40A1-81E9-8128344AB1E7}"/>
              </a:ext>
            </a:extLst>
          </p:cNvPr>
          <p:cNvSpPr>
            <a:spLocks noEditPoints="1"/>
          </p:cNvSpPr>
          <p:nvPr/>
        </p:nvSpPr>
        <p:spPr bwMode="auto">
          <a:xfrm>
            <a:off x="2325749"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5">
            <a:extLst>
              <a:ext uri="{FF2B5EF4-FFF2-40B4-BE49-F238E27FC236}">
                <a16:creationId xmlns:a16="http://schemas.microsoft.com/office/drawing/2014/main" id="{67BFC7EB-1D36-4211-BB9A-7162F489BCAF}"/>
              </a:ext>
            </a:extLst>
          </p:cNvPr>
          <p:cNvSpPr>
            <a:spLocks noEditPoints="1"/>
          </p:cNvSpPr>
          <p:nvPr/>
        </p:nvSpPr>
        <p:spPr bwMode="auto">
          <a:xfrm>
            <a:off x="-4133"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6">
            <a:extLst>
              <a:ext uri="{FF2B5EF4-FFF2-40B4-BE49-F238E27FC236}">
                <a16:creationId xmlns:a16="http://schemas.microsoft.com/office/drawing/2014/main" id="{26BF2F67-D8CF-4A8E-B647-44A5BD317286}"/>
              </a:ext>
            </a:extLst>
          </p:cNvPr>
          <p:cNvSpPr>
            <a:spLocks noEditPoints="1"/>
          </p:cNvSpPr>
          <p:nvPr/>
        </p:nvSpPr>
        <p:spPr bwMode="auto">
          <a:xfrm>
            <a:off x="-859581"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7">
            <a:extLst>
              <a:ext uri="{FF2B5EF4-FFF2-40B4-BE49-F238E27FC236}">
                <a16:creationId xmlns:a16="http://schemas.microsoft.com/office/drawing/2014/main" id="{0C0B8CBD-6FF9-42D7-834A-5B98CF82C22A}"/>
              </a:ext>
            </a:extLst>
          </p:cNvPr>
          <p:cNvSpPr>
            <a:spLocks/>
          </p:cNvSpPr>
          <p:nvPr/>
        </p:nvSpPr>
        <p:spPr bwMode="auto">
          <a:xfrm>
            <a:off x="-2174052"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8">
            <a:extLst>
              <a:ext uri="{FF2B5EF4-FFF2-40B4-BE49-F238E27FC236}">
                <a16:creationId xmlns:a16="http://schemas.microsoft.com/office/drawing/2014/main" id="{3DA97F2E-AB45-4CD4-A909-1D65D16F0A62}"/>
              </a:ext>
            </a:extLst>
          </p:cNvPr>
          <p:cNvSpPr>
            <a:spLocks/>
          </p:cNvSpPr>
          <p:nvPr/>
        </p:nvSpPr>
        <p:spPr bwMode="auto">
          <a:xfrm>
            <a:off x="2471802"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9">
            <a:extLst>
              <a:ext uri="{FF2B5EF4-FFF2-40B4-BE49-F238E27FC236}">
                <a16:creationId xmlns:a16="http://schemas.microsoft.com/office/drawing/2014/main" id="{6289B34D-5BA7-4930-BAB1-8EAE3FE7A37B}"/>
              </a:ext>
            </a:extLst>
          </p:cNvPr>
          <p:cNvSpPr>
            <a:spLocks/>
          </p:cNvSpPr>
          <p:nvPr/>
        </p:nvSpPr>
        <p:spPr bwMode="auto">
          <a:xfrm>
            <a:off x="2158832"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0">
            <a:extLst>
              <a:ext uri="{FF2B5EF4-FFF2-40B4-BE49-F238E27FC236}">
                <a16:creationId xmlns:a16="http://schemas.microsoft.com/office/drawing/2014/main" id="{0A035CD2-4662-4428-8DA7-F166A1CBBDBF}"/>
              </a:ext>
            </a:extLst>
          </p:cNvPr>
          <p:cNvSpPr>
            <a:spLocks/>
          </p:cNvSpPr>
          <p:nvPr/>
        </p:nvSpPr>
        <p:spPr bwMode="auto">
          <a:xfrm>
            <a:off x="-2507887"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1">
            <a:extLst>
              <a:ext uri="{FF2B5EF4-FFF2-40B4-BE49-F238E27FC236}">
                <a16:creationId xmlns:a16="http://schemas.microsoft.com/office/drawing/2014/main" id="{030279CB-741C-4276-9CA3-909E86429EB3}"/>
              </a:ext>
            </a:extLst>
          </p:cNvPr>
          <p:cNvSpPr>
            <a:spLocks/>
          </p:cNvSpPr>
          <p:nvPr/>
        </p:nvSpPr>
        <p:spPr bwMode="auto">
          <a:xfrm>
            <a:off x="-296237"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2">
            <a:extLst>
              <a:ext uri="{FF2B5EF4-FFF2-40B4-BE49-F238E27FC236}">
                <a16:creationId xmlns:a16="http://schemas.microsoft.com/office/drawing/2014/main" id="{B0CCA550-225E-401F-A946-CB1293728CDA}"/>
              </a:ext>
            </a:extLst>
          </p:cNvPr>
          <p:cNvSpPr>
            <a:spLocks/>
          </p:cNvSpPr>
          <p:nvPr/>
        </p:nvSpPr>
        <p:spPr bwMode="auto">
          <a:xfrm>
            <a:off x="1588533"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3">
            <a:extLst>
              <a:ext uri="{FF2B5EF4-FFF2-40B4-BE49-F238E27FC236}">
                <a16:creationId xmlns:a16="http://schemas.microsoft.com/office/drawing/2014/main" id="{025C64BC-FA14-4D2B-93D3-88F2822F6D5D}"/>
              </a:ext>
            </a:extLst>
          </p:cNvPr>
          <p:cNvSpPr>
            <a:spLocks/>
          </p:cNvSpPr>
          <p:nvPr/>
        </p:nvSpPr>
        <p:spPr bwMode="auto">
          <a:xfrm>
            <a:off x="1261654"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4">
            <a:extLst>
              <a:ext uri="{FF2B5EF4-FFF2-40B4-BE49-F238E27FC236}">
                <a16:creationId xmlns:a16="http://schemas.microsoft.com/office/drawing/2014/main" id="{7B6DE162-5208-4566-8E1E-BCAD5DC3A1A7}"/>
              </a:ext>
            </a:extLst>
          </p:cNvPr>
          <p:cNvSpPr>
            <a:spLocks/>
          </p:cNvSpPr>
          <p:nvPr/>
        </p:nvSpPr>
        <p:spPr bwMode="auto">
          <a:xfrm>
            <a:off x="-2726966"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5">
            <a:extLst>
              <a:ext uri="{FF2B5EF4-FFF2-40B4-BE49-F238E27FC236}">
                <a16:creationId xmlns:a16="http://schemas.microsoft.com/office/drawing/2014/main" id="{462501C6-B365-4C58-A913-B2165E6B38D2}"/>
              </a:ext>
            </a:extLst>
          </p:cNvPr>
          <p:cNvSpPr>
            <a:spLocks/>
          </p:cNvSpPr>
          <p:nvPr/>
        </p:nvSpPr>
        <p:spPr bwMode="auto">
          <a:xfrm>
            <a:off x="1421617"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6">
            <a:extLst>
              <a:ext uri="{FF2B5EF4-FFF2-40B4-BE49-F238E27FC236}">
                <a16:creationId xmlns:a16="http://schemas.microsoft.com/office/drawing/2014/main" id="{BDCEE044-A044-43FC-9182-29AC9BBBFA22}"/>
              </a:ext>
            </a:extLst>
          </p:cNvPr>
          <p:cNvSpPr>
            <a:spLocks noEditPoints="1"/>
          </p:cNvSpPr>
          <p:nvPr/>
        </p:nvSpPr>
        <p:spPr bwMode="auto">
          <a:xfrm>
            <a:off x="764380"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7">
            <a:extLst>
              <a:ext uri="{FF2B5EF4-FFF2-40B4-BE49-F238E27FC236}">
                <a16:creationId xmlns:a16="http://schemas.microsoft.com/office/drawing/2014/main" id="{911E57FD-8E73-4173-A704-F872512267C6}"/>
              </a:ext>
            </a:extLst>
          </p:cNvPr>
          <p:cNvSpPr>
            <a:spLocks/>
          </p:cNvSpPr>
          <p:nvPr/>
        </p:nvSpPr>
        <p:spPr bwMode="auto">
          <a:xfrm>
            <a:off x="2106670"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8">
            <a:extLst>
              <a:ext uri="{FF2B5EF4-FFF2-40B4-BE49-F238E27FC236}">
                <a16:creationId xmlns:a16="http://schemas.microsoft.com/office/drawing/2014/main" id="{C759C797-265B-4230-A271-3AAE22DC103F}"/>
              </a:ext>
            </a:extLst>
          </p:cNvPr>
          <p:cNvSpPr>
            <a:spLocks/>
          </p:cNvSpPr>
          <p:nvPr/>
        </p:nvSpPr>
        <p:spPr bwMode="auto">
          <a:xfrm>
            <a:off x="-1812399"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9">
            <a:extLst>
              <a:ext uri="{FF2B5EF4-FFF2-40B4-BE49-F238E27FC236}">
                <a16:creationId xmlns:a16="http://schemas.microsoft.com/office/drawing/2014/main" id="{F2DFF21D-1C32-45C6-BA74-692F0EFA6A7B}"/>
              </a:ext>
            </a:extLst>
          </p:cNvPr>
          <p:cNvSpPr>
            <a:spLocks/>
          </p:cNvSpPr>
          <p:nvPr/>
        </p:nvSpPr>
        <p:spPr bwMode="auto">
          <a:xfrm>
            <a:off x="1901502"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30">
            <a:extLst>
              <a:ext uri="{FF2B5EF4-FFF2-40B4-BE49-F238E27FC236}">
                <a16:creationId xmlns:a16="http://schemas.microsoft.com/office/drawing/2014/main" id="{2D35C8CF-9BB0-4291-9F98-5F08E5D22E2B}"/>
              </a:ext>
            </a:extLst>
          </p:cNvPr>
          <p:cNvSpPr>
            <a:spLocks/>
          </p:cNvSpPr>
          <p:nvPr/>
        </p:nvSpPr>
        <p:spPr bwMode="auto">
          <a:xfrm>
            <a:off x="1407707"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1">
            <a:extLst>
              <a:ext uri="{FF2B5EF4-FFF2-40B4-BE49-F238E27FC236}">
                <a16:creationId xmlns:a16="http://schemas.microsoft.com/office/drawing/2014/main" id="{EA9A6958-CC2C-454C-A656-84F434344889}"/>
              </a:ext>
            </a:extLst>
          </p:cNvPr>
          <p:cNvSpPr>
            <a:spLocks/>
          </p:cNvSpPr>
          <p:nvPr/>
        </p:nvSpPr>
        <p:spPr bwMode="auto">
          <a:xfrm>
            <a:off x="1014755"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2">
            <a:extLst>
              <a:ext uri="{FF2B5EF4-FFF2-40B4-BE49-F238E27FC236}">
                <a16:creationId xmlns:a16="http://schemas.microsoft.com/office/drawing/2014/main" id="{D39C12F0-3682-456E-8104-ABA3915B44F0}"/>
              </a:ext>
            </a:extLst>
          </p:cNvPr>
          <p:cNvSpPr>
            <a:spLocks/>
          </p:cNvSpPr>
          <p:nvPr/>
        </p:nvSpPr>
        <p:spPr bwMode="auto">
          <a:xfrm>
            <a:off x="2318794"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3">
            <a:extLst>
              <a:ext uri="{FF2B5EF4-FFF2-40B4-BE49-F238E27FC236}">
                <a16:creationId xmlns:a16="http://schemas.microsoft.com/office/drawing/2014/main" id="{AE7F360F-FADA-4F88-9B6C-B3D11A221921}"/>
              </a:ext>
            </a:extLst>
          </p:cNvPr>
          <p:cNvSpPr>
            <a:spLocks noEditPoints="1"/>
          </p:cNvSpPr>
          <p:nvPr/>
        </p:nvSpPr>
        <p:spPr bwMode="auto">
          <a:xfrm>
            <a:off x="-1395107"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4">
            <a:extLst>
              <a:ext uri="{FF2B5EF4-FFF2-40B4-BE49-F238E27FC236}">
                <a16:creationId xmlns:a16="http://schemas.microsoft.com/office/drawing/2014/main" id="{25E74E90-91E3-4AE4-B1B8-B7E81CF7958D}"/>
              </a:ext>
            </a:extLst>
          </p:cNvPr>
          <p:cNvSpPr>
            <a:spLocks/>
          </p:cNvSpPr>
          <p:nvPr/>
        </p:nvSpPr>
        <p:spPr bwMode="auto">
          <a:xfrm>
            <a:off x="-2859109"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5">
            <a:extLst>
              <a:ext uri="{FF2B5EF4-FFF2-40B4-BE49-F238E27FC236}">
                <a16:creationId xmlns:a16="http://schemas.microsoft.com/office/drawing/2014/main" id="{02099809-3F4D-43B0-A2E5-1953B69EAECC}"/>
              </a:ext>
            </a:extLst>
          </p:cNvPr>
          <p:cNvSpPr>
            <a:spLocks/>
          </p:cNvSpPr>
          <p:nvPr/>
        </p:nvSpPr>
        <p:spPr bwMode="auto">
          <a:xfrm>
            <a:off x="-1116912"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36">
            <a:extLst>
              <a:ext uri="{FF2B5EF4-FFF2-40B4-BE49-F238E27FC236}">
                <a16:creationId xmlns:a16="http://schemas.microsoft.com/office/drawing/2014/main" id="{A3748B8F-9D1B-46C8-97F1-01A961295607}"/>
              </a:ext>
            </a:extLst>
          </p:cNvPr>
          <p:cNvSpPr>
            <a:spLocks/>
          </p:cNvSpPr>
          <p:nvPr/>
        </p:nvSpPr>
        <p:spPr bwMode="auto">
          <a:xfrm>
            <a:off x="1612874"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37">
            <a:extLst>
              <a:ext uri="{FF2B5EF4-FFF2-40B4-BE49-F238E27FC236}">
                <a16:creationId xmlns:a16="http://schemas.microsoft.com/office/drawing/2014/main" id="{0364BD76-FB97-4414-BD25-AE7C086E357D}"/>
              </a:ext>
            </a:extLst>
          </p:cNvPr>
          <p:cNvSpPr>
            <a:spLocks/>
          </p:cNvSpPr>
          <p:nvPr/>
        </p:nvSpPr>
        <p:spPr bwMode="auto">
          <a:xfrm>
            <a:off x="2843886"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38">
            <a:extLst>
              <a:ext uri="{FF2B5EF4-FFF2-40B4-BE49-F238E27FC236}">
                <a16:creationId xmlns:a16="http://schemas.microsoft.com/office/drawing/2014/main" id="{BEFCC184-50F7-40DE-809B-3B680EE56435}"/>
              </a:ext>
            </a:extLst>
          </p:cNvPr>
          <p:cNvSpPr>
            <a:spLocks/>
          </p:cNvSpPr>
          <p:nvPr/>
        </p:nvSpPr>
        <p:spPr bwMode="auto">
          <a:xfrm>
            <a:off x="1790224"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44">
            <a:extLst>
              <a:ext uri="{FF2B5EF4-FFF2-40B4-BE49-F238E27FC236}">
                <a16:creationId xmlns:a16="http://schemas.microsoft.com/office/drawing/2014/main" id="{BB847599-3F0A-4828-B620-57DFBD0D03CC}"/>
              </a:ext>
            </a:extLst>
          </p:cNvPr>
          <p:cNvSpPr>
            <a:spLocks/>
          </p:cNvSpPr>
          <p:nvPr/>
        </p:nvSpPr>
        <p:spPr bwMode="auto">
          <a:xfrm>
            <a:off x="82802"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49">
            <a:extLst>
              <a:ext uri="{FF2B5EF4-FFF2-40B4-BE49-F238E27FC236}">
                <a16:creationId xmlns:a16="http://schemas.microsoft.com/office/drawing/2014/main" id="{6BE2BDDE-B92C-4089-BD95-60CD8C20B717}"/>
              </a:ext>
            </a:extLst>
          </p:cNvPr>
          <p:cNvSpPr>
            <a:spLocks noEditPoints="1"/>
          </p:cNvSpPr>
          <p:nvPr/>
        </p:nvSpPr>
        <p:spPr bwMode="auto">
          <a:xfrm>
            <a:off x="-2299241"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50">
            <a:extLst>
              <a:ext uri="{FF2B5EF4-FFF2-40B4-BE49-F238E27FC236}">
                <a16:creationId xmlns:a16="http://schemas.microsoft.com/office/drawing/2014/main" id="{7D6C7CF6-B2C7-4C69-B096-156CE79BC720}"/>
              </a:ext>
            </a:extLst>
          </p:cNvPr>
          <p:cNvSpPr>
            <a:spLocks/>
          </p:cNvSpPr>
          <p:nvPr/>
        </p:nvSpPr>
        <p:spPr bwMode="auto">
          <a:xfrm>
            <a:off x="-1655915"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52">
            <a:extLst>
              <a:ext uri="{FF2B5EF4-FFF2-40B4-BE49-F238E27FC236}">
                <a16:creationId xmlns:a16="http://schemas.microsoft.com/office/drawing/2014/main" id="{5F593CBF-EE76-4D9E-ABD2-F0E801D483E3}"/>
              </a:ext>
            </a:extLst>
          </p:cNvPr>
          <p:cNvSpPr>
            <a:spLocks noEditPoints="1"/>
          </p:cNvSpPr>
          <p:nvPr/>
        </p:nvSpPr>
        <p:spPr bwMode="auto">
          <a:xfrm>
            <a:off x="-480542"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53">
            <a:extLst>
              <a:ext uri="{FF2B5EF4-FFF2-40B4-BE49-F238E27FC236}">
                <a16:creationId xmlns:a16="http://schemas.microsoft.com/office/drawing/2014/main" id="{F734A67E-E362-4F7A-B0F1-3C14F156F5D6}"/>
              </a:ext>
            </a:extLst>
          </p:cNvPr>
          <p:cNvSpPr>
            <a:spLocks/>
          </p:cNvSpPr>
          <p:nvPr/>
        </p:nvSpPr>
        <p:spPr bwMode="auto">
          <a:xfrm>
            <a:off x="-786556"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54">
            <a:extLst>
              <a:ext uri="{FF2B5EF4-FFF2-40B4-BE49-F238E27FC236}">
                <a16:creationId xmlns:a16="http://schemas.microsoft.com/office/drawing/2014/main" id="{5EA544B1-B260-4230-9E56-2A55349C483A}"/>
              </a:ext>
            </a:extLst>
          </p:cNvPr>
          <p:cNvSpPr>
            <a:spLocks/>
          </p:cNvSpPr>
          <p:nvPr/>
        </p:nvSpPr>
        <p:spPr bwMode="auto">
          <a:xfrm>
            <a:off x="-219733"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55">
            <a:extLst>
              <a:ext uri="{FF2B5EF4-FFF2-40B4-BE49-F238E27FC236}">
                <a16:creationId xmlns:a16="http://schemas.microsoft.com/office/drawing/2014/main" id="{0981DBFF-FA09-416D-B56E-D60B2C755FEF}"/>
              </a:ext>
            </a:extLst>
          </p:cNvPr>
          <p:cNvSpPr>
            <a:spLocks/>
          </p:cNvSpPr>
          <p:nvPr/>
        </p:nvSpPr>
        <p:spPr bwMode="auto">
          <a:xfrm>
            <a:off x="472276"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56">
            <a:extLst>
              <a:ext uri="{FF2B5EF4-FFF2-40B4-BE49-F238E27FC236}">
                <a16:creationId xmlns:a16="http://schemas.microsoft.com/office/drawing/2014/main" id="{5080B8AE-65EC-4626-A6F2-3A854EEEEE12}"/>
              </a:ext>
            </a:extLst>
          </p:cNvPr>
          <p:cNvSpPr>
            <a:spLocks/>
          </p:cNvSpPr>
          <p:nvPr/>
        </p:nvSpPr>
        <p:spPr bwMode="auto">
          <a:xfrm>
            <a:off x="531393"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57">
            <a:extLst>
              <a:ext uri="{FF2B5EF4-FFF2-40B4-BE49-F238E27FC236}">
                <a16:creationId xmlns:a16="http://schemas.microsoft.com/office/drawing/2014/main" id="{EC6D21F0-5201-43A5-A2F6-7261C2666B88}"/>
              </a:ext>
            </a:extLst>
          </p:cNvPr>
          <p:cNvSpPr>
            <a:spLocks/>
          </p:cNvSpPr>
          <p:nvPr/>
        </p:nvSpPr>
        <p:spPr bwMode="auto">
          <a:xfrm>
            <a:off x="-98025"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58">
            <a:extLst>
              <a:ext uri="{FF2B5EF4-FFF2-40B4-BE49-F238E27FC236}">
                <a16:creationId xmlns:a16="http://schemas.microsoft.com/office/drawing/2014/main" id="{0F55BB6E-6C02-4487-BF5E-32749C9AF9E4}"/>
              </a:ext>
            </a:extLst>
          </p:cNvPr>
          <p:cNvSpPr>
            <a:spLocks/>
          </p:cNvSpPr>
          <p:nvPr/>
        </p:nvSpPr>
        <p:spPr bwMode="auto">
          <a:xfrm>
            <a:off x="-842196"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5AE94BF6-1B8D-4595-A9F2-93D2D0DFFDEB}"/>
              </a:ext>
            </a:extLst>
          </p:cNvPr>
          <p:cNvGrpSpPr/>
          <p:nvPr userDrawn="1"/>
        </p:nvGrpSpPr>
        <p:grpSpPr>
          <a:xfrm>
            <a:off x="8709074" y="-17139"/>
            <a:ext cx="6920098" cy="6892278"/>
            <a:chOff x="8709074" y="-17139"/>
            <a:chExt cx="6920098" cy="6892278"/>
          </a:xfrm>
        </p:grpSpPr>
        <p:sp>
          <p:nvSpPr>
            <p:cNvPr id="45" name="Freeform 8">
              <a:extLst>
                <a:ext uri="{FF2B5EF4-FFF2-40B4-BE49-F238E27FC236}">
                  <a16:creationId xmlns:a16="http://schemas.microsoft.com/office/drawing/2014/main" id="{E7C8CE47-EEEB-42F0-A42D-AAD70FD173C8}"/>
                </a:ext>
              </a:extLst>
            </p:cNvPr>
            <p:cNvSpPr>
              <a:spLocks noEditPoints="1"/>
            </p:cNvSpPr>
            <p:nvPr/>
          </p:nvSpPr>
          <p:spPr bwMode="auto">
            <a:xfrm>
              <a:off x="8709074" y="-17139"/>
              <a:ext cx="6920098" cy="6892278"/>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0">
              <a:extLst>
                <a:ext uri="{FF2B5EF4-FFF2-40B4-BE49-F238E27FC236}">
                  <a16:creationId xmlns:a16="http://schemas.microsoft.com/office/drawing/2014/main" id="{40F116C5-79FE-409E-BA46-38D2766CE753}"/>
                </a:ext>
              </a:extLst>
            </p:cNvPr>
            <p:cNvSpPr>
              <a:spLocks noEditPoints="1"/>
            </p:cNvSpPr>
            <p:nvPr/>
          </p:nvSpPr>
          <p:spPr bwMode="auto">
            <a:xfrm>
              <a:off x="9752305" y="1057388"/>
              <a:ext cx="4844070" cy="4805817"/>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
              <a:extLst>
                <a:ext uri="{FF2B5EF4-FFF2-40B4-BE49-F238E27FC236}">
                  <a16:creationId xmlns:a16="http://schemas.microsoft.com/office/drawing/2014/main" id="{06CE59A6-1740-4CD9-9948-A3762DA3CFF5}"/>
                </a:ext>
              </a:extLst>
            </p:cNvPr>
            <p:cNvSpPr>
              <a:spLocks noEditPoints="1"/>
            </p:cNvSpPr>
            <p:nvPr/>
          </p:nvSpPr>
          <p:spPr bwMode="auto">
            <a:xfrm>
              <a:off x="10270442" y="730509"/>
              <a:ext cx="681578" cy="799810"/>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2">
              <a:extLst>
                <a:ext uri="{FF2B5EF4-FFF2-40B4-BE49-F238E27FC236}">
                  <a16:creationId xmlns:a16="http://schemas.microsoft.com/office/drawing/2014/main" id="{CCDECE8C-AFED-49C0-ADE3-09EA225D428B}"/>
                </a:ext>
              </a:extLst>
            </p:cNvPr>
            <p:cNvSpPr>
              <a:spLocks/>
            </p:cNvSpPr>
            <p:nvPr/>
          </p:nvSpPr>
          <p:spPr bwMode="auto">
            <a:xfrm>
              <a:off x="11901361" y="6117059"/>
              <a:ext cx="879792" cy="43467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3">
              <a:extLst>
                <a:ext uri="{FF2B5EF4-FFF2-40B4-BE49-F238E27FC236}">
                  <a16:creationId xmlns:a16="http://schemas.microsoft.com/office/drawing/2014/main" id="{82A9E6AF-7A1C-4286-85BA-05F460138FE4}"/>
                </a:ext>
              </a:extLst>
            </p:cNvPr>
            <p:cNvSpPr>
              <a:spLocks noEditPoints="1"/>
            </p:cNvSpPr>
            <p:nvPr/>
          </p:nvSpPr>
          <p:spPr bwMode="auto">
            <a:xfrm>
              <a:off x="9199392" y="2038024"/>
              <a:ext cx="667668" cy="528571"/>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4">
              <a:extLst>
                <a:ext uri="{FF2B5EF4-FFF2-40B4-BE49-F238E27FC236}">
                  <a16:creationId xmlns:a16="http://schemas.microsoft.com/office/drawing/2014/main" id="{063E7A10-9FED-4BAD-8B9E-F567A83A237B}"/>
                </a:ext>
              </a:extLst>
            </p:cNvPr>
            <p:cNvSpPr>
              <a:spLocks noEditPoints="1"/>
            </p:cNvSpPr>
            <p:nvPr/>
          </p:nvSpPr>
          <p:spPr bwMode="auto">
            <a:xfrm>
              <a:off x="14502482" y="2079754"/>
              <a:ext cx="591164" cy="549435"/>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5">
              <a:extLst>
                <a:ext uri="{FF2B5EF4-FFF2-40B4-BE49-F238E27FC236}">
                  <a16:creationId xmlns:a16="http://schemas.microsoft.com/office/drawing/2014/main" id="{138F4546-9D63-496B-9E67-C68F4A843FC6}"/>
                </a:ext>
              </a:extLst>
            </p:cNvPr>
            <p:cNvSpPr>
              <a:spLocks noEditPoints="1"/>
            </p:cNvSpPr>
            <p:nvPr/>
          </p:nvSpPr>
          <p:spPr bwMode="auto">
            <a:xfrm>
              <a:off x="12172600" y="295831"/>
              <a:ext cx="306015" cy="698964"/>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6">
              <a:extLst>
                <a:ext uri="{FF2B5EF4-FFF2-40B4-BE49-F238E27FC236}">
                  <a16:creationId xmlns:a16="http://schemas.microsoft.com/office/drawing/2014/main" id="{93A4E34E-0916-46E8-90D0-0A441115313B}"/>
                </a:ext>
              </a:extLst>
            </p:cNvPr>
            <p:cNvSpPr>
              <a:spLocks noEditPoints="1"/>
            </p:cNvSpPr>
            <p:nvPr/>
          </p:nvSpPr>
          <p:spPr bwMode="auto">
            <a:xfrm>
              <a:off x="11317152" y="6068375"/>
              <a:ext cx="605074" cy="465977"/>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7">
              <a:extLst>
                <a:ext uri="{FF2B5EF4-FFF2-40B4-BE49-F238E27FC236}">
                  <a16:creationId xmlns:a16="http://schemas.microsoft.com/office/drawing/2014/main" id="{6CAA81D3-ED5E-4D43-B9A7-D846740BF2EB}"/>
                </a:ext>
              </a:extLst>
            </p:cNvPr>
            <p:cNvSpPr>
              <a:spLocks/>
            </p:cNvSpPr>
            <p:nvPr/>
          </p:nvSpPr>
          <p:spPr bwMode="auto">
            <a:xfrm>
              <a:off x="10002681" y="5289429"/>
              <a:ext cx="497274" cy="618984"/>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8">
              <a:extLst>
                <a:ext uri="{FF2B5EF4-FFF2-40B4-BE49-F238E27FC236}">
                  <a16:creationId xmlns:a16="http://schemas.microsoft.com/office/drawing/2014/main" id="{48352327-5D5C-4280-86E2-57D498DEB3C0}"/>
                </a:ext>
              </a:extLst>
            </p:cNvPr>
            <p:cNvSpPr>
              <a:spLocks/>
            </p:cNvSpPr>
            <p:nvPr/>
          </p:nvSpPr>
          <p:spPr bwMode="auto">
            <a:xfrm>
              <a:off x="14648535" y="4312269"/>
              <a:ext cx="459022" cy="688533"/>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9">
              <a:extLst>
                <a:ext uri="{FF2B5EF4-FFF2-40B4-BE49-F238E27FC236}">
                  <a16:creationId xmlns:a16="http://schemas.microsoft.com/office/drawing/2014/main" id="{8D38178B-35E4-424F-889C-50AFF6AFDA0C}"/>
                </a:ext>
              </a:extLst>
            </p:cNvPr>
            <p:cNvSpPr>
              <a:spLocks/>
            </p:cNvSpPr>
            <p:nvPr/>
          </p:nvSpPr>
          <p:spPr bwMode="auto">
            <a:xfrm>
              <a:off x="14335565" y="1829379"/>
              <a:ext cx="601598" cy="319925"/>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0">
              <a:extLst>
                <a:ext uri="{FF2B5EF4-FFF2-40B4-BE49-F238E27FC236}">
                  <a16:creationId xmlns:a16="http://schemas.microsoft.com/office/drawing/2014/main" id="{BC8FC1F5-D0EC-4011-A210-78CC50EACC23}"/>
                </a:ext>
              </a:extLst>
            </p:cNvPr>
            <p:cNvSpPr>
              <a:spLocks/>
            </p:cNvSpPr>
            <p:nvPr/>
          </p:nvSpPr>
          <p:spPr bwMode="auto">
            <a:xfrm>
              <a:off x="9668846" y="4910387"/>
              <a:ext cx="483364" cy="632893"/>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1">
              <a:extLst>
                <a:ext uri="{FF2B5EF4-FFF2-40B4-BE49-F238E27FC236}">
                  <a16:creationId xmlns:a16="http://schemas.microsoft.com/office/drawing/2014/main" id="{73BB7AE4-E10D-472D-B446-C28E24EB4052}"/>
                </a:ext>
              </a:extLst>
            </p:cNvPr>
            <p:cNvSpPr>
              <a:spLocks/>
            </p:cNvSpPr>
            <p:nvPr/>
          </p:nvSpPr>
          <p:spPr bwMode="auto">
            <a:xfrm>
              <a:off x="11880496" y="281921"/>
              <a:ext cx="295583" cy="552912"/>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22">
              <a:extLst>
                <a:ext uri="{FF2B5EF4-FFF2-40B4-BE49-F238E27FC236}">
                  <a16:creationId xmlns:a16="http://schemas.microsoft.com/office/drawing/2014/main" id="{3BA05175-956B-46A3-89E5-E906E835F6CB}"/>
                </a:ext>
              </a:extLst>
            </p:cNvPr>
            <p:cNvSpPr>
              <a:spLocks/>
            </p:cNvSpPr>
            <p:nvPr/>
          </p:nvSpPr>
          <p:spPr bwMode="auto">
            <a:xfrm>
              <a:off x="13765266" y="5501551"/>
              <a:ext cx="445112" cy="532047"/>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23">
              <a:extLst>
                <a:ext uri="{FF2B5EF4-FFF2-40B4-BE49-F238E27FC236}">
                  <a16:creationId xmlns:a16="http://schemas.microsoft.com/office/drawing/2014/main" id="{3C5FBBC7-7EE1-456D-9C81-EC7A14F0CD28}"/>
                </a:ext>
              </a:extLst>
            </p:cNvPr>
            <p:cNvSpPr>
              <a:spLocks/>
            </p:cNvSpPr>
            <p:nvPr/>
          </p:nvSpPr>
          <p:spPr bwMode="auto">
            <a:xfrm>
              <a:off x="13438387" y="1019137"/>
              <a:ext cx="410337" cy="399904"/>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4">
              <a:extLst>
                <a:ext uri="{FF2B5EF4-FFF2-40B4-BE49-F238E27FC236}">
                  <a16:creationId xmlns:a16="http://schemas.microsoft.com/office/drawing/2014/main" id="{0A728BC7-3021-403A-B3C9-C902E7002C58}"/>
                </a:ext>
              </a:extLst>
            </p:cNvPr>
            <p:cNvSpPr>
              <a:spLocks/>
            </p:cNvSpPr>
            <p:nvPr/>
          </p:nvSpPr>
          <p:spPr bwMode="auto">
            <a:xfrm>
              <a:off x="9449767" y="4597418"/>
              <a:ext cx="424247" cy="535525"/>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25">
              <a:extLst>
                <a:ext uri="{FF2B5EF4-FFF2-40B4-BE49-F238E27FC236}">
                  <a16:creationId xmlns:a16="http://schemas.microsoft.com/office/drawing/2014/main" id="{C145BB2E-F703-4719-9774-A99C7B326574}"/>
                </a:ext>
              </a:extLst>
            </p:cNvPr>
            <p:cNvSpPr>
              <a:spLocks/>
            </p:cNvSpPr>
            <p:nvPr/>
          </p:nvSpPr>
          <p:spPr bwMode="auto">
            <a:xfrm>
              <a:off x="13598350" y="876561"/>
              <a:ext cx="584209" cy="306015"/>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
              <a:extLst>
                <a:ext uri="{FF2B5EF4-FFF2-40B4-BE49-F238E27FC236}">
                  <a16:creationId xmlns:a16="http://schemas.microsoft.com/office/drawing/2014/main" id="{66632429-7263-43EC-9898-F0B0C20A8063}"/>
                </a:ext>
              </a:extLst>
            </p:cNvPr>
            <p:cNvSpPr>
              <a:spLocks noEditPoints="1"/>
            </p:cNvSpPr>
            <p:nvPr/>
          </p:nvSpPr>
          <p:spPr bwMode="auto">
            <a:xfrm>
              <a:off x="12941113" y="6002303"/>
              <a:ext cx="333833" cy="455543"/>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7">
              <a:extLst>
                <a:ext uri="{FF2B5EF4-FFF2-40B4-BE49-F238E27FC236}">
                  <a16:creationId xmlns:a16="http://schemas.microsoft.com/office/drawing/2014/main" id="{C2493468-F589-4D9B-8855-3BAC8FE15A28}"/>
                </a:ext>
              </a:extLst>
            </p:cNvPr>
            <p:cNvSpPr>
              <a:spLocks/>
            </p:cNvSpPr>
            <p:nvPr/>
          </p:nvSpPr>
          <p:spPr bwMode="auto">
            <a:xfrm>
              <a:off x="14283403" y="5035575"/>
              <a:ext cx="379042" cy="535525"/>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8">
              <a:extLst>
                <a:ext uri="{FF2B5EF4-FFF2-40B4-BE49-F238E27FC236}">
                  <a16:creationId xmlns:a16="http://schemas.microsoft.com/office/drawing/2014/main" id="{CF97C2AC-5148-4E68-9D74-043DF3ED27FF}"/>
                </a:ext>
              </a:extLst>
            </p:cNvPr>
            <p:cNvSpPr>
              <a:spLocks/>
            </p:cNvSpPr>
            <p:nvPr/>
          </p:nvSpPr>
          <p:spPr bwMode="auto">
            <a:xfrm>
              <a:off x="10364334" y="5602398"/>
              <a:ext cx="351222" cy="483363"/>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9">
              <a:extLst>
                <a:ext uri="{FF2B5EF4-FFF2-40B4-BE49-F238E27FC236}">
                  <a16:creationId xmlns:a16="http://schemas.microsoft.com/office/drawing/2014/main" id="{B8DDD53D-15F4-42C4-B4C4-F2E65D8E01ED}"/>
                </a:ext>
              </a:extLst>
            </p:cNvPr>
            <p:cNvSpPr>
              <a:spLocks/>
            </p:cNvSpPr>
            <p:nvPr/>
          </p:nvSpPr>
          <p:spPr bwMode="auto">
            <a:xfrm>
              <a:off x="14078235" y="5292905"/>
              <a:ext cx="361653" cy="504227"/>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30">
              <a:extLst>
                <a:ext uri="{FF2B5EF4-FFF2-40B4-BE49-F238E27FC236}">
                  <a16:creationId xmlns:a16="http://schemas.microsoft.com/office/drawing/2014/main" id="{6D0CD0B8-5343-468F-8FEF-D9F15672E105}"/>
                </a:ext>
              </a:extLst>
            </p:cNvPr>
            <p:cNvSpPr>
              <a:spLocks/>
            </p:cNvSpPr>
            <p:nvPr/>
          </p:nvSpPr>
          <p:spPr bwMode="auto">
            <a:xfrm>
              <a:off x="13584440" y="5738017"/>
              <a:ext cx="246900" cy="445112"/>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31">
              <a:extLst>
                <a:ext uri="{FF2B5EF4-FFF2-40B4-BE49-F238E27FC236}">
                  <a16:creationId xmlns:a16="http://schemas.microsoft.com/office/drawing/2014/main" id="{D640A792-C8CB-4304-BA34-D4311BD0C9E2}"/>
                </a:ext>
              </a:extLst>
            </p:cNvPr>
            <p:cNvSpPr>
              <a:spLocks/>
            </p:cNvSpPr>
            <p:nvPr/>
          </p:nvSpPr>
          <p:spPr bwMode="auto">
            <a:xfrm>
              <a:off x="13191488" y="5904934"/>
              <a:ext cx="243421" cy="465977"/>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32">
              <a:extLst>
                <a:ext uri="{FF2B5EF4-FFF2-40B4-BE49-F238E27FC236}">
                  <a16:creationId xmlns:a16="http://schemas.microsoft.com/office/drawing/2014/main" id="{B73D38F6-49DD-48EA-AC91-AA22F7950C54}"/>
                </a:ext>
              </a:extLst>
            </p:cNvPr>
            <p:cNvSpPr>
              <a:spLocks/>
            </p:cNvSpPr>
            <p:nvPr/>
          </p:nvSpPr>
          <p:spPr bwMode="auto">
            <a:xfrm>
              <a:off x="14495527" y="4799109"/>
              <a:ext cx="344267" cy="45902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33">
              <a:extLst>
                <a:ext uri="{FF2B5EF4-FFF2-40B4-BE49-F238E27FC236}">
                  <a16:creationId xmlns:a16="http://schemas.microsoft.com/office/drawing/2014/main" id="{E9DA3262-6A46-4B34-BA98-27E89E7C5F56}"/>
                </a:ext>
              </a:extLst>
            </p:cNvPr>
            <p:cNvSpPr>
              <a:spLocks noEditPoints="1"/>
            </p:cNvSpPr>
            <p:nvPr/>
          </p:nvSpPr>
          <p:spPr bwMode="auto">
            <a:xfrm>
              <a:off x="10781626" y="5884069"/>
              <a:ext cx="271240" cy="441633"/>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34">
              <a:extLst>
                <a:ext uri="{FF2B5EF4-FFF2-40B4-BE49-F238E27FC236}">
                  <a16:creationId xmlns:a16="http://schemas.microsoft.com/office/drawing/2014/main" id="{A73EEF28-5AFE-491B-BE84-CF739413F938}"/>
                </a:ext>
              </a:extLst>
            </p:cNvPr>
            <p:cNvSpPr>
              <a:spLocks/>
            </p:cNvSpPr>
            <p:nvPr/>
          </p:nvSpPr>
          <p:spPr bwMode="auto">
            <a:xfrm>
              <a:off x="9317624" y="4319223"/>
              <a:ext cx="368608" cy="417292"/>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35">
              <a:extLst>
                <a:ext uri="{FF2B5EF4-FFF2-40B4-BE49-F238E27FC236}">
                  <a16:creationId xmlns:a16="http://schemas.microsoft.com/office/drawing/2014/main" id="{EA2252D6-5210-4925-B3E2-68136A5A0C40}"/>
                </a:ext>
              </a:extLst>
            </p:cNvPr>
            <p:cNvSpPr>
              <a:spLocks/>
            </p:cNvSpPr>
            <p:nvPr/>
          </p:nvSpPr>
          <p:spPr bwMode="auto">
            <a:xfrm>
              <a:off x="11059821" y="5974483"/>
              <a:ext cx="306015" cy="424247"/>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36">
              <a:extLst>
                <a:ext uri="{FF2B5EF4-FFF2-40B4-BE49-F238E27FC236}">
                  <a16:creationId xmlns:a16="http://schemas.microsoft.com/office/drawing/2014/main" id="{762D0A7F-5A13-40C7-AF90-D738ACA96483}"/>
                </a:ext>
              </a:extLst>
            </p:cNvPr>
            <p:cNvSpPr>
              <a:spLocks/>
            </p:cNvSpPr>
            <p:nvPr/>
          </p:nvSpPr>
          <p:spPr bwMode="auto">
            <a:xfrm>
              <a:off x="13789607" y="671394"/>
              <a:ext cx="125187" cy="184304"/>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37">
              <a:extLst>
                <a:ext uri="{FF2B5EF4-FFF2-40B4-BE49-F238E27FC236}">
                  <a16:creationId xmlns:a16="http://schemas.microsoft.com/office/drawing/2014/main" id="{0CC319C5-C09A-4669-AEA4-6885B33DE7FD}"/>
                </a:ext>
              </a:extLst>
            </p:cNvPr>
            <p:cNvSpPr>
              <a:spLocks/>
            </p:cNvSpPr>
            <p:nvPr/>
          </p:nvSpPr>
          <p:spPr bwMode="auto">
            <a:xfrm>
              <a:off x="15020619" y="2079754"/>
              <a:ext cx="111277" cy="139097"/>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38">
              <a:extLst>
                <a:ext uri="{FF2B5EF4-FFF2-40B4-BE49-F238E27FC236}">
                  <a16:creationId xmlns:a16="http://schemas.microsoft.com/office/drawing/2014/main" id="{42CEDFE2-8D32-443E-BE19-7B6AA448BB08}"/>
                </a:ext>
              </a:extLst>
            </p:cNvPr>
            <p:cNvSpPr>
              <a:spLocks/>
            </p:cNvSpPr>
            <p:nvPr/>
          </p:nvSpPr>
          <p:spPr bwMode="auto">
            <a:xfrm>
              <a:off x="13966957" y="789626"/>
              <a:ext cx="153007" cy="107800"/>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44">
              <a:extLst>
                <a:ext uri="{FF2B5EF4-FFF2-40B4-BE49-F238E27FC236}">
                  <a16:creationId xmlns:a16="http://schemas.microsoft.com/office/drawing/2014/main" id="{A1187FF4-4DC0-4DCD-942F-0374054ACE78}"/>
                </a:ext>
              </a:extLst>
            </p:cNvPr>
            <p:cNvSpPr>
              <a:spLocks/>
            </p:cNvSpPr>
            <p:nvPr/>
          </p:nvSpPr>
          <p:spPr bwMode="auto">
            <a:xfrm>
              <a:off x="12259535" y="427973"/>
              <a:ext cx="52162" cy="17734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49">
              <a:extLst>
                <a:ext uri="{FF2B5EF4-FFF2-40B4-BE49-F238E27FC236}">
                  <a16:creationId xmlns:a16="http://schemas.microsoft.com/office/drawing/2014/main" id="{2248198F-18BB-4462-A0E4-D4F716ADC079}"/>
                </a:ext>
              </a:extLst>
            </p:cNvPr>
            <p:cNvSpPr>
              <a:spLocks noEditPoints="1"/>
            </p:cNvSpPr>
            <p:nvPr/>
          </p:nvSpPr>
          <p:spPr bwMode="auto">
            <a:xfrm>
              <a:off x="9877492" y="1144326"/>
              <a:ext cx="4607604" cy="4590216"/>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50">
              <a:extLst>
                <a:ext uri="{FF2B5EF4-FFF2-40B4-BE49-F238E27FC236}">
                  <a16:creationId xmlns:a16="http://schemas.microsoft.com/office/drawing/2014/main" id="{913CE795-7E70-44C0-AF6A-056C37B97364}"/>
                </a:ext>
              </a:extLst>
            </p:cNvPr>
            <p:cNvSpPr>
              <a:spLocks/>
            </p:cNvSpPr>
            <p:nvPr/>
          </p:nvSpPr>
          <p:spPr bwMode="auto">
            <a:xfrm>
              <a:off x="10520818" y="918291"/>
              <a:ext cx="93892" cy="93890"/>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52">
              <a:extLst>
                <a:ext uri="{FF2B5EF4-FFF2-40B4-BE49-F238E27FC236}">
                  <a16:creationId xmlns:a16="http://schemas.microsoft.com/office/drawing/2014/main" id="{3D0D795F-8D9E-4573-B914-CC5724434BF0}"/>
                </a:ext>
              </a:extLst>
            </p:cNvPr>
            <p:cNvSpPr>
              <a:spLocks noEditPoints="1"/>
            </p:cNvSpPr>
            <p:nvPr/>
          </p:nvSpPr>
          <p:spPr bwMode="auto">
            <a:xfrm>
              <a:off x="11696191" y="2994321"/>
              <a:ext cx="952817" cy="907610"/>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3">
              <a:extLst>
                <a:ext uri="{FF2B5EF4-FFF2-40B4-BE49-F238E27FC236}">
                  <a16:creationId xmlns:a16="http://schemas.microsoft.com/office/drawing/2014/main" id="{B130B642-38C5-4982-B293-5742324C8BDA}"/>
                </a:ext>
              </a:extLst>
            </p:cNvPr>
            <p:cNvSpPr>
              <a:spLocks/>
            </p:cNvSpPr>
            <p:nvPr/>
          </p:nvSpPr>
          <p:spPr bwMode="auto">
            <a:xfrm>
              <a:off x="11390177" y="3731537"/>
              <a:ext cx="299060" cy="302536"/>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54">
              <a:extLst>
                <a:ext uri="{FF2B5EF4-FFF2-40B4-BE49-F238E27FC236}">
                  <a16:creationId xmlns:a16="http://schemas.microsoft.com/office/drawing/2014/main" id="{217F9744-97B6-448B-9F12-73ADED0C48A6}"/>
                </a:ext>
              </a:extLst>
            </p:cNvPr>
            <p:cNvSpPr>
              <a:spLocks/>
            </p:cNvSpPr>
            <p:nvPr/>
          </p:nvSpPr>
          <p:spPr bwMode="auto">
            <a:xfrm>
              <a:off x="11957000" y="2545731"/>
              <a:ext cx="299060" cy="302536"/>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55">
              <a:extLst>
                <a:ext uri="{FF2B5EF4-FFF2-40B4-BE49-F238E27FC236}">
                  <a16:creationId xmlns:a16="http://schemas.microsoft.com/office/drawing/2014/main" id="{6316C7FA-7430-441D-91BE-30E9CB7497E4}"/>
                </a:ext>
              </a:extLst>
            </p:cNvPr>
            <p:cNvSpPr>
              <a:spLocks/>
            </p:cNvSpPr>
            <p:nvPr/>
          </p:nvSpPr>
          <p:spPr bwMode="auto">
            <a:xfrm>
              <a:off x="12649009" y="2872610"/>
              <a:ext cx="292105" cy="295581"/>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56">
              <a:extLst>
                <a:ext uri="{FF2B5EF4-FFF2-40B4-BE49-F238E27FC236}">
                  <a16:creationId xmlns:a16="http://schemas.microsoft.com/office/drawing/2014/main" id="{666E74C5-78ED-4851-B9F5-F1A158F2F1A2}"/>
                </a:ext>
              </a:extLst>
            </p:cNvPr>
            <p:cNvSpPr>
              <a:spLocks/>
            </p:cNvSpPr>
            <p:nvPr/>
          </p:nvSpPr>
          <p:spPr bwMode="auto">
            <a:xfrm>
              <a:off x="12708126" y="3627215"/>
              <a:ext cx="288628" cy="299060"/>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57">
              <a:extLst>
                <a:ext uri="{FF2B5EF4-FFF2-40B4-BE49-F238E27FC236}">
                  <a16:creationId xmlns:a16="http://schemas.microsoft.com/office/drawing/2014/main" id="{63C8C2B9-3E5F-44F7-8F25-471B95364658}"/>
                </a:ext>
              </a:extLst>
            </p:cNvPr>
            <p:cNvSpPr>
              <a:spLocks/>
            </p:cNvSpPr>
            <p:nvPr/>
          </p:nvSpPr>
          <p:spPr bwMode="auto">
            <a:xfrm>
              <a:off x="12078708" y="4061893"/>
              <a:ext cx="295583" cy="288626"/>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58">
              <a:extLst>
                <a:ext uri="{FF2B5EF4-FFF2-40B4-BE49-F238E27FC236}">
                  <a16:creationId xmlns:a16="http://schemas.microsoft.com/office/drawing/2014/main" id="{E6994B69-BE3F-4C06-B595-217E08514F72}"/>
                </a:ext>
              </a:extLst>
            </p:cNvPr>
            <p:cNvSpPr>
              <a:spLocks/>
            </p:cNvSpPr>
            <p:nvPr/>
          </p:nvSpPr>
          <p:spPr bwMode="auto">
            <a:xfrm>
              <a:off x="11334537" y="2976933"/>
              <a:ext cx="292105" cy="292105"/>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5" name="任意多边形: 形状 84">
            <a:extLst>
              <a:ext uri="{FF2B5EF4-FFF2-40B4-BE49-F238E27FC236}">
                <a16:creationId xmlns:a16="http://schemas.microsoft.com/office/drawing/2014/main" id="{1B478B4D-326B-4F22-B792-98AB7E9C8268}"/>
              </a:ext>
            </a:extLst>
          </p:cNvPr>
          <p:cNvSpPr/>
          <p:nvPr userDrawn="1"/>
        </p:nvSpPr>
        <p:spPr bwMode="auto">
          <a:xfrm rot="5400000">
            <a:off x="4539448" y="-380490"/>
            <a:ext cx="3113105" cy="2609911"/>
          </a:xfrm>
          <a:custGeom>
            <a:avLst/>
            <a:gdLst>
              <a:gd name="connsiteX0" fmla="*/ 0 w 3113105"/>
              <a:gd name="connsiteY0" fmla="*/ 2609911 h 2609911"/>
              <a:gd name="connsiteX1" fmla="*/ 0 w 3113105"/>
              <a:gd name="connsiteY1" fmla="*/ 0 h 2609911"/>
              <a:gd name="connsiteX2" fmla="*/ 2301594 w 3113105"/>
              <a:gd name="connsiteY2" fmla="*/ 0 h 2609911"/>
              <a:gd name="connsiteX3" fmla="*/ 3113105 w 3113105"/>
              <a:gd name="connsiteY3" fmla="*/ 1304956 h 2609911"/>
              <a:gd name="connsiteX4" fmla="*/ 2301594 w 3113105"/>
              <a:gd name="connsiteY4" fmla="*/ 2609910 h 2609911"/>
              <a:gd name="connsiteX5" fmla="*/ 2301594 w 3113105"/>
              <a:gd name="connsiteY5" fmla="*/ 2609911 h 26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3105" h="2609911">
                <a:moveTo>
                  <a:pt x="0" y="2609911"/>
                </a:moveTo>
                <a:lnTo>
                  <a:pt x="0" y="0"/>
                </a:lnTo>
                <a:lnTo>
                  <a:pt x="2301594" y="0"/>
                </a:lnTo>
                <a:lnTo>
                  <a:pt x="3113105" y="1304956"/>
                </a:lnTo>
                <a:lnTo>
                  <a:pt x="2301594" y="2609910"/>
                </a:lnTo>
                <a:lnTo>
                  <a:pt x="2301594" y="2609911"/>
                </a:lnTo>
                <a:close/>
              </a:path>
            </a:pathLst>
          </a:custGeom>
          <a:solidFill>
            <a:schemeClr val="accent1"/>
          </a:solidFill>
          <a:ln>
            <a:noFill/>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
        <p:nvSpPr>
          <p:cNvPr id="86" name="文本框 85">
            <a:extLst>
              <a:ext uri="{FF2B5EF4-FFF2-40B4-BE49-F238E27FC236}">
                <a16:creationId xmlns:a16="http://schemas.microsoft.com/office/drawing/2014/main" id="{2742BE2E-64C4-45DC-B5F2-9CE85916052B}"/>
              </a:ext>
            </a:extLst>
          </p:cNvPr>
          <p:cNvSpPr txBox="1"/>
          <p:nvPr userDrawn="1"/>
        </p:nvSpPr>
        <p:spPr>
          <a:xfrm>
            <a:off x="5127626" y="543216"/>
            <a:ext cx="1936749" cy="1174168"/>
          </a:xfrm>
          <a:prstGeom prst="rect">
            <a:avLst/>
          </a:prstGeom>
          <a:noFill/>
        </p:spPr>
        <p:txBody>
          <a:bodyPr wrap="none" rtlCol="0">
            <a:spAutoFit/>
          </a:bodyPr>
          <a:lstStyle/>
          <a:p>
            <a:pPr>
              <a:lnSpc>
                <a:spcPct val="130000"/>
              </a:lnSpc>
            </a:pPr>
            <a:r>
              <a:rPr lang="zh-CN" altLang="en-US" sz="6000" dirty="0">
                <a:solidFill>
                  <a:schemeClr val="bg1"/>
                </a:solidFill>
                <a:cs typeface="+mn-ea"/>
                <a:sym typeface="+mn-lt"/>
              </a:rPr>
              <a:t>目 录</a:t>
            </a:r>
          </a:p>
        </p:txBody>
      </p:sp>
      <p:sp>
        <p:nvSpPr>
          <p:cNvPr id="87" name="任意多边形: 形状 86">
            <a:extLst>
              <a:ext uri="{FF2B5EF4-FFF2-40B4-BE49-F238E27FC236}">
                <a16:creationId xmlns:a16="http://schemas.microsoft.com/office/drawing/2014/main" id="{BEB662E1-75A1-469F-B2C5-6EC6E8255C44}"/>
              </a:ext>
            </a:extLst>
          </p:cNvPr>
          <p:cNvSpPr/>
          <p:nvPr userDrawn="1"/>
        </p:nvSpPr>
        <p:spPr bwMode="auto">
          <a:xfrm rot="5400000">
            <a:off x="4384812" y="-485285"/>
            <a:ext cx="3422377" cy="3128773"/>
          </a:xfrm>
          <a:custGeom>
            <a:avLst/>
            <a:gdLst>
              <a:gd name="connsiteX0" fmla="*/ 0 w 3422377"/>
              <a:gd name="connsiteY0" fmla="*/ 3128773 h 3128773"/>
              <a:gd name="connsiteX1" fmla="*/ 0 w 3422377"/>
              <a:gd name="connsiteY1" fmla="*/ 0 h 3128773"/>
              <a:gd name="connsiteX2" fmla="*/ 2449535 w 3422377"/>
              <a:gd name="connsiteY2" fmla="*/ 0 h 3128773"/>
              <a:gd name="connsiteX3" fmla="*/ 3422377 w 3422377"/>
              <a:gd name="connsiteY3" fmla="*/ 1564387 h 3128773"/>
              <a:gd name="connsiteX4" fmla="*/ 2449535 w 3422377"/>
              <a:gd name="connsiteY4" fmla="*/ 3128772 h 3128773"/>
              <a:gd name="connsiteX5" fmla="*/ 2449535 w 3422377"/>
              <a:gd name="connsiteY5" fmla="*/ 3128773 h 312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2377" h="3128773">
                <a:moveTo>
                  <a:pt x="0" y="3128773"/>
                </a:moveTo>
                <a:lnTo>
                  <a:pt x="0" y="0"/>
                </a:lnTo>
                <a:lnTo>
                  <a:pt x="2449535" y="0"/>
                </a:lnTo>
                <a:lnTo>
                  <a:pt x="3422377" y="1564387"/>
                </a:lnTo>
                <a:lnTo>
                  <a:pt x="2449535" y="3128772"/>
                </a:lnTo>
                <a:lnTo>
                  <a:pt x="2449535" y="3128773"/>
                </a:lnTo>
                <a:close/>
              </a:path>
            </a:pathLst>
          </a:custGeom>
          <a:noFill/>
          <a:ln w="12700">
            <a:solidFill>
              <a:schemeClr val="accent1"/>
            </a:solidFill>
            <a:prstDash val="lgDash"/>
          </a:ln>
          <a:effectLst/>
        </p:spPr>
        <p:txBody>
          <a:bodyPr vert="horz" wrap="square" lIns="91440" tIns="45720" rIns="91440" bIns="45720" numCol="1" anchor="ctr" anchorCtr="0" compatLnSpc="1">
            <a:prstTxWarp prst="textNoShape">
              <a:avLst/>
            </a:prstTxWarp>
            <a:noAutofit/>
          </a:bodyPr>
          <a:lstStyle/>
          <a:p>
            <a:pPr algn="ctr">
              <a:lnSpc>
                <a:spcPct val="130000"/>
              </a:lnSpc>
            </a:pPr>
            <a:endParaRPr lang="en-US" sz="4000" dirty="0">
              <a:solidFill>
                <a:schemeClr val="bg1"/>
              </a:solidFill>
              <a:cs typeface="+mn-ea"/>
              <a:sym typeface="+mn-lt"/>
            </a:endParaRPr>
          </a:p>
        </p:txBody>
      </p:sp>
    </p:spTree>
    <p:extLst>
      <p:ext uri="{BB962C8B-B14F-4D97-AF65-F5344CB8AC3E}">
        <p14:creationId xmlns:p14="http://schemas.microsoft.com/office/powerpoint/2010/main" val="15407069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BBD2D-CB69-426F-88B8-47548D2FAF1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550890-71B8-428C-97A8-831EACFA1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45FA8F-E1CB-4345-9BE7-D9355C8B8BF7}"/>
              </a:ext>
            </a:extLst>
          </p:cNvPr>
          <p:cNvSpPr>
            <a:spLocks noGrp="1"/>
          </p:cNvSpPr>
          <p:nvPr>
            <p:ph type="dt" sz="half" idx="10"/>
          </p:nvPr>
        </p:nvSpPr>
        <p:spPr/>
        <p:txBody>
          <a:bodyPr/>
          <a:lstStyle/>
          <a:p>
            <a:fld id="{51275293-E3E7-40B5-916F-966BEAFA569A}" type="datetimeFigureOut">
              <a:rPr lang="zh-CN" altLang="en-US" smtClean="0"/>
              <a:t>2021/6/28</a:t>
            </a:fld>
            <a:endParaRPr lang="zh-CN" altLang="en-US"/>
          </a:p>
        </p:txBody>
      </p:sp>
      <p:sp>
        <p:nvSpPr>
          <p:cNvPr id="5" name="页脚占位符 4">
            <a:extLst>
              <a:ext uri="{FF2B5EF4-FFF2-40B4-BE49-F238E27FC236}">
                <a16:creationId xmlns:a16="http://schemas.microsoft.com/office/drawing/2014/main" id="{80A5D8B2-52C8-4C13-855E-C90A5689F4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F5A062-D9F9-489F-9714-E582147646D2}"/>
              </a:ext>
            </a:extLst>
          </p:cNvPr>
          <p:cNvSpPr>
            <a:spLocks noGrp="1"/>
          </p:cNvSpPr>
          <p:nvPr>
            <p:ph type="sldNum" sz="quarter" idx="12"/>
          </p:nvPr>
        </p:nvSpPr>
        <p:spPr/>
        <p:txBody>
          <a:bodyPr/>
          <a:lstStyle/>
          <a:p>
            <a:fld id="{45D7E8E2-8627-463F-8E28-AF7393132C40}" type="slidenum">
              <a:rPr lang="zh-CN" altLang="en-US" smtClean="0"/>
              <a:t>‹#›</a:t>
            </a:fld>
            <a:endParaRPr lang="zh-CN" altLang="en-US"/>
          </a:p>
        </p:txBody>
      </p:sp>
    </p:spTree>
    <p:extLst>
      <p:ext uri="{BB962C8B-B14F-4D97-AF65-F5344CB8AC3E}">
        <p14:creationId xmlns:p14="http://schemas.microsoft.com/office/powerpoint/2010/main" val="2353514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0436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77064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短标题1">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7CB78A0-538A-4F4C-97AC-5D6B9B36EAE3}"/>
              </a:ext>
            </a:extLst>
          </p:cNvPr>
          <p:cNvSpPr/>
          <p:nvPr userDrawn="1"/>
        </p:nvSpPr>
        <p:spPr>
          <a:xfrm>
            <a:off x="3997387" y="1330387"/>
            <a:ext cx="4197226" cy="41972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DCD3F2D1-9FCF-4792-8D92-8CA0C104ED79}"/>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Arial" panose="020B0604020202020204" pitchFamily="34" charset="0"/>
                <a:cs typeface="Arial" panose="020B0604020202020204" pitchFamily="34" charset="0"/>
              </a:rPr>
              <a:t>Part 01</a:t>
            </a:r>
            <a:endParaRPr lang="zh-CN" altLang="en-US" sz="4400" dirty="0">
              <a:solidFill>
                <a:schemeClr val="bg1"/>
              </a:solidFill>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E1FBCD60-E317-434E-9948-6517EE806648}"/>
              </a:ext>
            </a:extLst>
          </p:cNvPr>
          <p:cNvCxnSpPr>
            <a:cxnSpLocks/>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5FF972F-6C72-4EB1-91BD-22FC6A6BFE55}"/>
              </a:ext>
            </a:extLst>
          </p:cNvPr>
          <p:cNvSpPr/>
          <p:nvPr userDrawn="1"/>
        </p:nvSpPr>
        <p:spPr>
          <a:xfrm>
            <a:off x="3775702" y="1108702"/>
            <a:ext cx="4640596" cy="4640596"/>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ED22ADE-3337-4765-824B-2BCE393B3BC8}"/>
              </a:ext>
            </a:extLst>
          </p:cNvPr>
          <p:cNvSpPr/>
          <p:nvPr userDrawn="1"/>
        </p:nvSpPr>
        <p:spPr>
          <a:xfrm>
            <a:off x="9613900" y="5273613"/>
            <a:ext cx="764381" cy="76438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7F0E457-CBAE-48A1-9FDD-0AD48E16BB0E}"/>
              </a:ext>
            </a:extLst>
          </p:cNvPr>
          <p:cNvSpPr/>
          <p:nvPr userDrawn="1"/>
        </p:nvSpPr>
        <p:spPr>
          <a:xfrm>
            <a:off x="2209800" y="6134100"/>
            <a:ext cx="1130300" cy="1130300"/>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BF5B61E3-C874-41BD-9977-575DE377EF7C}"/>
              </a:ext>
            </a:extLst>
          </p:cNvPr>
          <p:cNvSpPr/>
          <p:nvPr userDrawn="1"/>
        </p:nvSpPr>
        <p:spPr>
          <a:xfrm>
            <a:off x="10818188" y="-911691"/>
            <a:ext cx="2092326" cy="2092326"/>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79C958C-4261-4C02-847F-E854178B5EDF}"/>
              </a:ext>
            </a:extLst>
          </p:cNvPr>
          <p:cNvSpPr/>
          <p:nvPr userDrawn="1"/>
        </p:nvSpPr>
        <p:spPr>
          <a:xfrm>
            <a:off x="-1048048" y="-250249"/>
            <a:ext cx="2861767" cy="286176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50FB6E99-D418-4444-914B-2306780544C7}"/>
              </a:ext>
            </a:extLst>
          </p:cNvPr>
          <p:cNvSpPr>
            <a:spLocks noGrp="1"/>
          </p:cNvSpPr>
          <p:nvPr>
            <p:ph type="body" sz="quarter" idx="10"/>
          </p:nvPr>
        </p:nvSpPr>
        <p:spPr>
          <a:xfrm>
            <a:off x="4098000" y="3951320"/>
            <a:ext cx="3996000" cy="914400"/>
          </a:xfrm>
        </p:spPr>
        <p:txBody>
          <a:bodyPr anchor="ctr" anchorCtr="0">
            <a:normAutofit/>
          </a:bodyPr>
          <a:lstStyle>
            <a:lvl1pPr marL="0" indent="0" algn="ctr">
              <a:buNone/>
              <a:defRPr sz="2800">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4547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转场-短标题2">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5FB16484-E5F7-4B77-B7A5-FDAB1703AF52}"/>
              </a:ext>
            </a:extLst>
          </p:cNvPr>
          <p:cNvSpPr/>
          <p:nvPr userDrawn="1"/>
        </p:nvSpPr>
        <p:spPr>
          <a:xfrm>
            <a:off x="4000500" y="1050677"/>
            <a:ext cx="4191000" cy="40978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6FD6F57-F8D0-494A-A461-A05057362E3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02</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0F3C94DC-BC3D-4914-BCEA-9BADE3C91715}"/>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D3B89C71-934D-411D-A2EA-05C70F77FCCA}"/>
              </a:ext>
            </a:extLst>
          </p:cNvPr>
          <p:cNvSpPr/>
          <p:nvPr userDrawn="1"/>
        </p:nvSpPr>
        <p:spPr>
          <a:xfrm>
            <a:off x="3564087" y="505131"/>
            <a:ext cx="5063826" cy="4951296"/>
          </a:xfrm>
          <a:prstGeom prst="triangle">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837D7F3-A47E-4687-B46E-2D3048C16002}"/>
              </a:ext>
            </a:extLst>
          </p:cNvPr>
          <p:cNvSpPr/>
          <p:nvPr userDrawn="1"/>
        </p:nvSpPr>
        <p:spPr>
          <a:xfrm rot="10800000">
            <a:off x="1390650" y="6496115"/>
            <a:ext cx="1493560" cy="1460370"/>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FE10A76B-7B22-4776-AAF9-D0EEE0D973D2}"/>
              </a:ext>
            </a:extLst>
          </p:cNvPr>
          <p:cNvSpPr/>
          <p:nvPr userDrawn="1"/>
        </p:nvSpPr>
        <p:spPr>
          <a:xfrm>
            <a:off x="11153775" y="1013971"/>
            <a:ext cx="2076450" cy="2030307"/>
          </a:xfrm>
          <a:prstGeom prs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0425897-AA01-4101-B050-A034992317B0}"/>
              </a:ext>
            </a:extLst>
          </p:cNvPr>
          <p:cNvSpPr/>
          <p:nvPr userDrawn="1"/>
        </p:nvSpPr>
        <p:spPr>
          <a:xfrm rot="10800000">
            <a:off x="-414337" y="-187450"/>
            <a:ext cx="2386788" cy="233374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1DC1ADFB-E837-4D7F-B9F3-657D2F4ACAB6}"/>
              </a:ext>
            </a:extLst>
          </p:cNvPr>
          <p:cNvSpPr/>
          <p:nvPr userDrawn="1"/>
        </p:nvSpPr>
        <p:spPr>
          <a:xfrm rot="5400000">
            <a:off x="9449232" y="5270665"/>
            <a:ext cx="883117" cy="863492"/>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034BB7AD-2674-4436-98EF-FC7061F0982B}"/>
              </a:ext>
            </a:extLst>
          </p:cNvPr>
          <p:cNvSpPr>
            <a:spLocks noGrp="1"/>
          </p:cNvSpPr>
          <p:nvPr>
            <p:ph type="body" sz="quarter" idx="11"/>
          </p:nvPr>
        </p:nvSpPr>
        <p:spPr>
          <a:xfrm>
            <a:off x="4098000" y="3959372"/>
            <a:ext cx="3996000" cy="914400"/>
          </a:xfrm>
        </p:spPr>
        <p:txBody>
          <a:bodyPr anchor="ctr" anchorCtr="0"/>
          <a:lstStyle>
            <a:lvl1pPr marL="0" indent="0" algn="ctr">
              <a:buNone/>
              <a:defRPr>
                <a:solidFill>
                  <a:schemeClr val="bg1"/>
                </a:solidFill>
              </a:defRPr>
            </a:lvl1pPr>
            <a:lvl3pPr marL="914400" indent="0">
              <a:buNone/>
              <a:defRPr/>
            </a:lvl3pPr>
          </a:lstStyle>
          <a:p>
            <a:pPr lvl="0"/>
            <a:r>
              <a:rPr lang="zh-CN" altLang="en-US" dirty="0"/>
              <a:t>编辑母版文本样式</a:t>
            </a:r>
          </a:p>
        </p:txBody>
      </p:sp>
    </p:spTree>
    <p:extLst>
      <p:ext uri="{BB962C8B-B14F-4D97-AF65-F5344CB8AC3E}">
        <p14:creationId xmlns:p14="http://schemas.microsoft.com/office/powerpoint/2010/main" val="158546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转场-短标题3">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AE3D9E87-D3B4-4F53-99F3-7438B7E4D4AB}"/>
              </a:ext>
            </a:extLst>
          </p:cNvPr>
          <p:cNvSpPr/>
          <p:nvPr userDrawn="1"/>
        </p:nvSpPr>
        <p:spPr>
          <a:xfrm rot="18893364">
            <a:off x="4380710" y="1706822"/>
            <a:ext cx="3444573" cy="34445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D21FE1-F1E4-4E14-BF8F-A4D4ED823FBC}"/>
              </a:ext>
            </a:extLst>
          </p:cNvPr>
          <p:cNvSpPr/>
          <p:nvPr userDrawn="1"/>
        </p:nvSpPr>
        <p:spPr>
          <a:xfrm rot="18893364">
            <a:off x="4161891" y="1495013"/>
            <a:ext cx="3868219" cy="38682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B76C3FD-32D6-4E41-B7F5-97F8A47A3D0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03</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8DD83EE6-28E8-42E1-9D1D-CEA16A3EF647}"/>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2CCFA9F-ED6D-4706-AB87-12B0B7099A55}"/>
              </a:ext>
            </a:extLst>
          </p:cNvPr>
          <p:cNvSpPr/>
          <p:nvPr userDrawn="1"/>
        </p:nvSpPr>
        <p:spPr>
          <a:xfrm rot="18893364">
            <a:off x="-897505" y="-513190"/>
            <a:ext cx="2663805" cy="266380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F53FD0E-8CED-473A-8132-8C32D5EB7E41}"/>
              </a:ext>
            </a:extLst>
          </p:cNvPr>
          <p:cNvSpPr/>
          <p:nvPr userDrawn="1"/>
        </p:nvSpPr>
        <p:spPr>
          <a:xfrm rot="18893364">
            <a:off x="725976" y="6497388"/>
            <a:ext cx="1300124" cy="13001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86A2882-5AAA-4796-ACBF-11DE20417AB5}"/>
              </a:ext>
            </a:extLst>
          </p:cNvPr>
          <p:cNvSpPr/>
          <p:nvPr userDrawn="1"/>
        </p:nvSpPr>
        <p:spPr>
          <a:xfrm rot="18893364">
            <a:off x="11407699" y="1261300"/>
            <a:ext cx="1568601" cy="15686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65BF0DA-9E98-46CA-BC5A-2F733F99C372}"/>
              </a:ext>
            </a:extLst>
          </p:cNvPr>
          <p:cNvSpPr/>
          <p:nvPr userDrawn="1"/>
        </p:nvSpPr>
        <p:spPr>
          <a:xfrm rot="18893364">
            <a:off x="9270159" y="5188596"/>
            <a:ext cx="861175" cy="86117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44B3714-021E-44F1-A9C0-8DB23D7B89EA}"/>
              </a:ext>
            </a:extLst>
          </p:cNvPr>
          <p:cNvSpPr>
            <a:spLocks noGrp="1"/>
          </p:cNvSpPr>
          <p:nvPr userDrawn="1">
            <p:ph type="body" sz="quarter" idx="10"/>
          </p:nvPr>
        </p:nvSpPr>
        <p:spPr>
          <a:xfrm>
            <a:off x="4098000" y="3947897"/>
            <a:ext cx="3996000" cy="914400"/>
          </a:xfrm>
        </p:spPr>
        <p:txBody>
          <a:bodyPr anchor="ctr" anchorCtr="0"/>
          <a:lstStyle>
            <a:lvl1pPr marL="0" indent="0" algn="ctr">
              <a:buNone/>
              <a:defRPr>
                <a:solidFill>
                  <a:schemeClr val="bg1"/>
                </a:solidFill>
              </a:defRPr>
            </a:lvl1pPr>
            <a:lvl2pPr marL="457200" indent="0">
              <a:buNone/>
              <a:defRPr/>
            </a:lvl2pPr>
          </a:lstStyle>
          <a:p>
            <a:pPr lvl="0"/>
            <a:r>
              <a:rPr lang="zh-CN" altLang="en-US" dirty="0"/>
              <a:t>编辑母版文本样式</a:t>
            </a:r>
          </a:p>
        </p:txBody>
      </p:sp>
    </p:spTree>
    <p:extLst>
      <p:ext uri="{BB962C8B-B14F-4D97-AF65-F5344CB8AC3E}">
        <p14:creationId xmlns:p14="http://schemas.microsoft.com/office/powerpoint/2010/main" val="132101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转场-短标题4">
    <p:spTree>
      <p:nvGrpSpPr>
        <p:cNvPr id="1" name=""/>
        <p:cNvGrpSpPr/>
        <p:nvPr/>
      </p:nvGrpSpPr>
      <p:grpSpPr>
        <a:xfrm>
          <a:off x="0" y="0"/>
          <a:ext cx="0" cy="0"/>
          <a:chOff x="0" y="0"/>
          <a:chExt cx="0" cy="0"/>
        </a:xfrm>
      </p:grpSpPr>
      <p:sp>
        <p:nvSpPr>
          <p:cNvPr id="6" name="五边形 5">
            <a:extLst>
              <a:ext uri="{FF2B5EF4-FFF2-40B4-BE49-F238E27FC236}">
                <a16:creationId xmlns:a16="http://schemas.microsoft.com/office/drawing/2014/main" id="{F4B8A56B-7F99-43EE-87F0-42D96BE6E0C1}"/>
              </a:ext>
            </a:extLst>
          </p:cNvPr>
          <p:cNvSpPr>
            <a:spLocks noChangeAspect="1"/>
          </p:cNvSpPr>
          <p:nvPr userDrawn="1"/>
        </p:nvSpPr>
        <p:spPr>
          <a:xfrm>
            <a:off x="3870642" y="1106412"/>
            <a:ext cx="4450715" cy="4238776"/>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D7A4933-BE2B-4B78-BB0B-EFF272C44588}"/>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04</a:t>
            </a:r>
            <a:endParaRPr lang="zh-CN" altLang="en-US" sz="4400" dirty="0">
              <a:solidFill>
                <a:schemeClr val="bg1"/>
              </a:solidFill>
              <a:latin typeface="+mj-lt"/>
              <a:cs typeface="Segoe UI" panose="020B0502040204020203" pitchFamily="34" charset="0"/>
            </a:endParaRPr>
          </a:p>
        </p:txBody>
      </p:sp>
      <p:cxnSp>
        <p:nvCxnSpPr>
          <p:cNvPr id="8" name="直接连接符 7">
            <a:extLst>
              <a:ext uri="{FF2B5EF4-FFF2-40B4-BE49-F238E27FC236}">
                <a16:creationId xmlns:a16="http://schemas.microsoft.com/office/drawing/2014/main" id="{A73394E7-E5C6-4B02-8A31-9C03D9C6FA0B}"/>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五边形 8">
            <a:extLst>
              <a:ext uri="{FF2B5EF4-FFF2-40B4-BE49-F238E27FC236}">
                <a16:creationId xmlns:a16="http://schemas.microsoft.com/office/drawing/2014/main" id="{9FDAE5AE-1C3F-4A93-B305-B77CDC3F4BE2}"/>
              </a:ext>
            </a:extLst>
          </p:cNvPr>
          <p:cNvSpPr>
            <a:spLocks noChangeAspect="1"/>
          </p:cNvSpPr>
          <p:nvPr userDrawn="1"/>
        </p:nvSpPr>
        <p:spPr>
          <a:xfrm>
            <a:off x="3575685" y="806045"/>
            <a:ext cx="5040628" cy="4800598"/>
          </a:xfrm>
          <a:prstGeom prst="pentagon">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边形 9">
            <a:extLst>
              <a:ext uri="{FF2B5EF4-FFF2-40B4-BE49-F238E27FC236}">
                <a16:creationId xmlns:a16="http://schemas.microsoft.com/office/drawing/2014/main" id="{8B831D4E-CDC6-4513-9163-9BB77DDB0516}"/>
              </a:ext>
            </a:extLst>
          </p:cNvPr>
          <p:cNvSpPr>
            <a:spLocks noChangeAspect="1"/>
          </p:cNvSpPr>
          <p:nvPr userDrawn="1"/>
        </p:nvSpPr>
        <p:spPr>
          <a:xfrm rot="18978551">
            <a:off x="1298461" y="5176957"/>
            <a:ext cx="1114961" cy="1061868"/>
          </a:xfrm>
          <a:prstGeom prst="pentag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五边形 10">
            <a:extLst>
              <a:ext uri="{FF2B5EF4-FFF2-40B4-BE49-F238E27FC236}">
                <a16:creationId xmlns:a16="http://schemas.microsoft.com/office/drawing/2014/main" id="{25618009-D285-438D-BF60-F87BDBE0685A}"/>
              </a:ext>
            </a:extLst>
          </p:cNvPr>
          <p:cNvSpPr>
            <a:spLocks noChangeAspect="1"/>
          </p:cNvSpPr>
          <p:nvPr userDrawn="1"/>
        </p:nvSpPr>
        <p:spPr>
          <a:xfrm>
            <a:off x="-1122630" y="516786"/>
            <a:ext cx="2245259" cy="2138343"/>
          </a:xfrm>
          <a:prstGeom prst="pen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边形 11">
            <a:extLst>
              <a:ext uri="{FF2B5EF4-FFF2-40B4-BE49-F238E27FC236}">
                <a16:creationId xmlns:a16="http://schemas.microsoft.com/office/drawing/2014/main" id="{4A10CB81-B3E3-411C-90C9-3480A10EDB9B}"/>
              </a:ext>
            </a:extLst>
          </p:cNvPr>
          <p:cNvSpPr>
            <a:spLocks noChangeAspect="1"/>
          </p:cNvSpPr>
          <p:nvPr userDrawn="1"/>
        </p:nvSpPr>
        <p:spPr>
          <a:xfrm rot="6589711">
            <a:off x="10153440" y="4944146"/>
            <a:ext cx="2774574" cy="2642453"/>
          </a:xfrm>
          <a:prstGeom prst="pent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a:extLst>
              <a:ext uri="{FF2B5EF4-FFF2-40B4-BE49-F238E27FC236}">
                <a16:creationId xmlns:a16="http://schemas.microsoft.com/office/drawing/2014/main" id="{D251409D-FDB9-430B-A00F-D4A65811924B}"/>
              </a:ext>
            </a:extLst>
          </p:cNvPr>
          <p:cNvSpPr>
            <a:spLocks noChangeAspect="1"/>
          </p:cNvSpPr>
          <p:nvPr userDrawn="1"/>
        </p:nvSpPr>
        <p:spPr>
          <a:xfrm rot="10800000">
            <a:off x="9654125" y="-530934"/>
            <a:ext cx="1114961" cy="106186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63A1AFEA-57CF-4E71-AF6C-91E549CCF7E6}"/>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93424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转场-短标题5">
    <p:spTree>
      <p:nvGrpSpPr>
        <p:cNvPr id="1" name=""/>
        <p:cNvGrpSpPr/>
        <p:nvPr/>
      </p:nvGrpSpPr>
      <p:grpSpPr>
        <a:xfrm>
          <a:off x="0" y="0"/>
          <a:ext cx="0" cy="0"/>
          <a:chOff x="0" y="0"/>
          <a:chExt cx="0" cy="0"/>
        </a:xfrm>
      </p:grpSpPr>
      <p:sp>
        <p:nvSpPr>
          <p:cNvPr id="6" name="六边形 5">
            <a:extLst>
              <a:ext uri="{FF2B5EF4-FFF2-40B4-BE49-F238E27FC236}">
                <a16:creationId xmlns:a16="http://schemas.microsoft.com/office/drawing/2014/main" id="{03B97F61-153E-4B6E-8D40-C8B9A7E64D60}"/>
              </a:ext>
            </a:extLst>
          </p:cNvPr>
          <p:cNvSpPr>
            <a:spLocks noChangeAspect="1"/>
          </p:cNvSpPr>
          <p:nvPr userDrawn="1"/>
        </p:nvSpPr>
        <p:spPr>
          <a:xfrm rot="16200000">
            <a:off x="3978962" y="1603967"/>
            <a:ext cx="4234076" cy="365006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7B2B8D9-D400-4BD8-9CF6-DCEAAC82BDD5}"/>
              </a:ext>
            </a:extLst>
          </p:cNvPr>
          <p:cNvSpPr txBox="1"/>
          <p:nvPr userDrawn="1"/>
        </p:nvSpPr>
        <p:spPr>
          <a:xfrm>
            <a:off x="5093162"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05</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F285F31B-D145-4BD9-A54B-96E8E681B170}"/>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六边形 9">
            <a:extLst>
              <a:ext uri="{FF2B5EF4-FFF2-40B4-BE49-F238E27FC236}">
                <a16:creationId xmlns:a16="http://schemas.microsoft.com/office/drawing/2014/main" id="{883EB526-2712-4265-9BF4-5874AAB98515}"/>
              </a:ext>
            </a:extLst>
          </p:cNvPr>
          <p:cNvSpPr/>
          <p:nvPr userDrawn="1"/>
        </p:nvSpPr>
        <p:spPr>
          <a:xfrm rot="16200000">
            <a:off x="3695701" y="1359776"/>
            <a:ext cx="4800598" cy="4138446"/>
          </a:xfrm>
          <a:prstGeom prst="hex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a:extLst>
              <a:ext uri="{FF2B5EF4-FFF2-40B4-BE49-F238E27FC236}">
                <a16:creationId xmlns:a16="http://schemas.microsoft.com/office/drawing/2014/main" id="{C7D4DE0F-D1AF-4276-ADBB-A15A5BFE8CB9}"/>
              </a:ext>
            </a:extLst>
          </p:cNvPr>
          <p:cNvSpPr>
            <a:spLocks noChangeAspect="1"/>
          </p:cNvSpPr>
          <p:nvPr userDrawn="1"/>
        </p:nvSpPr>
        <p:spPr>
          <a:xfrm rot="16200000">
            <a:off x="-687663" y="4872077"/>
            <a:ext cx="2798353" cy="2412373"/>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a:extLst>
              <a:ext uri="{FF2B5EF4-FFF2-40B4-BE49-F238E27FC236}">
                <a16:creationId xmlns:a16="http://schemas.microsoft.com/office/drawing/2014/main" id="{DFA316F4-7F98-4275-AAEF-578596A20622}"/>
              </a:ext>
            </a:extLst>
          </p:cNvPr>
          <p:cNvSpPr>
            <a:spLocks noChangeAspect="1"/>
          </p:cNvSpPr>
          <p:nvPr userDrawn="1"/>
        </p:nvSpPr>
        <p:spPr>
          <a:xfrm rot="16200000">
            <a:off x="9480973" y="5159003"/>
            <a:ext cx="1015781" cy="875673"/>
          </a:xfrm>
          <a:prstGeom prst="hex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a:extLst>
              <a:ext uri="{FF2B5EF4-FFF2-40B4-BE49-F238E27FC236}">
                <a16:creationId xmlns:a16="http://schemas.microsoft.com/office/drawing/2014/main" id="{219BA2AF-DF75-4C32-85E3-CB62BA8F7564}"/>
              </a:ext>
            </a:extLst>
          </p:cNvPr>
          <p:cNvSpPr>
            <a:spLocks noChangeAspect="1"/>
          </p:cNvSpPr>
          <p:nvPr userDrawn="1"/>
        </p:nvSpPr>
        <p:spPr>
          <a:xfrm rot="16200000">
            <a:off x="11493500" y="210644"/>
            <a:ext cx="1397000" cy="120431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a:extLst>
              <a:ext uri="{FF2B5EF4-FFF2-40B4-BE49-F238E27FC236}">
                <a16:creationId xmlns:a16="http://schemas.microsoft.com/office/drawing/2014/main" id="{A86D27D2-3D87-4A30-89B6-7FAFD15E7EA4}"/>
              </a:ext>
            </a:extLst>
          </p:cNvPr>
          <p:cNvSpPr>
            <a:spLocks noChangeAspect="1"/>
          </p:cNvSpPr>
          <p:nvPr userDrawn="1"/>
        </p:nvSpPr>
        <p:spPr>
          <a:xfrm rot="16200000">
            <a:off x="641459" y="-437837"/>
            <a:ext cx="1015781" cy="875673"/>
          </a:xfrm>
          <a:prstGeom prst="hexagon">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2BD5DBA0-D1E0-4B8B-AF12-F77A29B64E62}"/>
              </a:ext>
            </a:extLst>
          </p:cNvPr>
          <p:cNvSpPr>
            <a:spLocks noGrp="1"/>
          </p:cNvSpPr>
          <p:nvPr>
            <p:ph type="body" sz="quarter" idx="10"/>
          </p:nvPr>
        </p:nvSpPr>
        <p:spPr>
          <a:xfrm>
            <a:off x="4098000" y="3947897"/>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123338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转场-短标题6">
    <p:spTree>
      <p:nvGrpSpPr>
        <p:cNvPr id="1" name=""/>
        <p:cNvGrpSpPr/>
        <p:nvPr/>
      </p:nvGrpSpPr>
      <p:grpSpPr>
        <a:xfrm>
          <a:off x="0" y="0"/>
          <a:ext cx="0" cy="0"/>
          <a:chOff x="0" y="0"/>
          <a:chExt cx="0" cy="0"/>
        </a:xfrm>
      </p:grpSpPr>
      <p:sp>
        <p:nvSpPr>
          <p:cNvPr id="6" name="七边形 5">
            <a:extLst>
              <a:ext uri="{FF2B5EF4-FFF2-40B4-BE49-F238E27FC236}">
                <a16:creationId xmlns:a16="http://schemas.microsoft.com/office/drawing/2014/main" id="{60753701-EC64-455B-B060-1320051E3FE3}"/>
              </a:ext>
            </a:extLst>
          </p:cNvPr>
          <p:cNvSpPr>
            <a:spLocks noChangeAspect="1"/>
          </p:cNvSpPr>
          <p:nvPr userDrawn="1"/>
        </p:nvSpPr>
        <p:spPr>
          <a:xfrm>
            <a:off x="3972000" y="1047224"/>
            <a:ext cx="4248000" cy="4248000"/>
          </a:xfrm>
          <a:prstGeom prst="hep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5CBE861-C433-4078-A9A5-2C401EE3B270}"/>
              </a:ext>
            </a:extLst>
          </p:cNvPr>
          <p:cNvSpPr txBox="1"/>
          <p:nvPr userDrawn="1"/>
        </p:nvSpPr>
        <p:spPr>
          <a:xfrm>
            <a:off x="5093161" y="3044279"/>
            <a:ext cx="2005677" cy="769441"/>
          </a:xfrm>
          <a:prstGeom prst="rect">
            <a:avLst/>
          </a:prstGeom>
          <a:noFill/>
        </p:spPr>
        <p:txBody>
          <a:bodyPr wrap="none" rtlCol="0">
            <a:spAutoFit/>
          </a:bodyPr>
          <a:lstStyle/>
          <a:p>
            <a:r>
              <a:rPr lang="en-US" altLang="zh-CN" sz="4400" dirty="0">
                <a:solidFill>
                  <a:schemeClr val="bg1"/>
                </a:solidFill>
                <a:latin typeface="+mj-lt"/>
                <a:cs typeface="Segoe UI" panose="020B0502040204020203" pitchFamily="34" charset="0"/>
              </a:rPr>
              <a:t>Part 06</a:t>
            </a:r>
            <a:endParaRPr lang="zh-CN" altLang="en-US" sz="4400" dirty="0">
              <a:solidFill>
                <a:schemeClr val="bg1"/>
              </a:solidFill>
              <a:latin typeface="+mj-lt"/>
              <a:cs typeface="Segoe UI" panose="020B0502040204020203" pitchFamily="34" charset="0"/>
            </a:endParaRPr>
          </a:p>
        </p:txBody>
      </p:sp>
      <p:cxnSp>
        <p:nvCxnSpPr>
          <p:cNvPr id="9" name="直接连接符 8">
            <a:extLst>
              <a:ext uri="{FF2B5EF4-FFF2-40B4-BE49-F238E27FC236}">
                <a16:creationId xmlns:a16="http://schemas.microsoft.com/office/drawing/2014/main" id="{23DD6575-0576-4AFA-9BC4-891ADAB845BD}"/>
              </a:ext>
            </a:extLst>
          </p:cNvPr>
          <p:cNvCxnSpPr/>
          <p:nvPr userDrawn="1"/>
        </p:nvCxnSpPr>
        <p:spPr>
          <a:xfrm>
            <a:off x="4908550" y="3851820"/>
            <a:ext cx="2374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七边形 9">
            <a:extLst>
              <a:ext uri="{FF2B5EF4-FFF2-40B4-BE49-F238E27FC236}">
                <a16:creationId xmlns:a16="http://schemas.microsoft.com/office/drawing/2014/main" id="{C48532B4-0A1B-49CC-99AA-FE75395721EF}"/>
              </a:ext>
            </a:extLst>
          </p:cNvPr>
          <p:cNvSpPr/>
          <p:nvPr userDrawn="1"/>
        </p:nvSpPr>
        <p:spPr>
          <a:xfrm rot="1563509">
            <a:off x="10682028" y="-776191"/>
            <a:ext cx="3268663" cy="3268663"/>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七边形 10">
            <a:extLst>
              <a:ext uri="{FF2B5EF4-FFF2-40B4-BE49-F238E27FC236}">
                <a16:creationId xmlns:a16="http://schemas.microsoft.com/office/drawing/2014/main" id="{32356412-5283-4799-9197-98AEACE613AC}"/>
              </a:ext>
            </a:extLst>
          </p:cNvPr>
          <p:cNvSpPr/>
          <p:nvPr userDrawn="1"/>
        </p:nvSpPr>
        <p:spPr>
          <a:xfrm>
            <a:off x="1384129" y="5078241"/>
            <a:ext cx="1047921" cy="1047921"/>
          </a:xfrm>
          <a:prstGeom prst="heptagon">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七边形 11">
            <a:extLst>
              <a:ext uri="{FF2B5EF4-FFF2-40B4-BE49-F238E27FC236}">
                <a16:creationId xmlns:a16="http://schemas.microsoft.com/office/drawing/2014/main" id="{4E421018-60A0-4F10-A9A6-A6EE3BBD8BF9}"/>
              </a:ext>
            </a:extLst>
          </p:cNvPr>
          <p:cNvSpPr/>
          <p:nvPr userDrawn="1"/>
        </p:nvSpPr>
        <p:spPr>
          <a:xfrm rot="20151602">
            <a:off x="-1111336" y="360448"/>
            <a:ext cx="2222671" cy="2222671"/>
          </a:xfrm>
          <a:prstGeom prst="hept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七边形 12">
            <a:extLst>
              <a:ext uri="{FF2B5EF4-FFF2-40B4-BE49-F238E27FC236}">
                <a16:creationId xmlns:a16="http://schemas.microsoft.com/office/drawing/2014/main" id="{9B17F2FA-61E0-4197-AD3A-2DE5104FF5C1}"/>
              </a:ext>
            </a:extLst>
          </p:cNvPr>
          <p:cNvSpPr/>
          <p:nvPr userDrawn="1"/>
        </p:nvSpPr>
        <p:spPr>
          <a:xfrm rot="20592885">
            <a:off x="8879510" y="6235700"/>
            <a:ext cx="2222671" cy="2222671"/>
          </a:xfrm>
          <a:prstGeom prst="hep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七边形 13">
            <a:extLst>
              <a:ext uri="{FF2B5EF4-FFF2-40B4-BE49-F238E27FC236}">
                <a16:creationId xmlns:a16="http://schemas.microsoft.com/office/drawing/2014/main" id="{1C86E54A-170E-4CA4-BE8B-1118DA74B7C4}"/>
              </a:ext>
            </a:extLst>
          </p:cNvPr>
          <p:cNvSpPr>
            <a:spLocks noChangeAspect="1"/>
          </p:cNvSpPr>
          <p:nvPr userDrawn="1"/>
        </p:nvSpPr>
        <p:spPr>
          <a:xfrm>
            <a:off x="3683000" y="774700"/>
            <a:ext cx="4826000" cy="4826000"/>
          </a:xfrm>
          <a:prstGeom prst="heptagon">
            <a:avLst/>
          </a:prstGeom>
          <a:noFill/>
          <a:ln>
            <a:solidFill>
              <a:srgbClr val="1838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16">
            <a:extLst>
              <a:ext uri="{FF2B5EF4-FFF2-40B4-BE49-F238E27FC236}">
                <a16:creationId xmlns:a16="http://schemas.microsoft.com/office/drawing/2014/main" id="{A5976A4D-F088-4D08-ABB4-FDF23F9CA863}"/>
              </a:ext>
            </a:extLst>
          </p:cNvPr>
          <p:cNvSpPr>
            <a:spLocks noGrp="1"/>
          </p:cNvSpPr>
          <p:nvPr>
            <p:ph type="body" sz="quarter" idx="10"/>
          </p:nvPr>
        </p:nvSpPr>
        <p:spPr>
          <a:xfrm>
            <a:off x="4098000" y="3966909"/>
            <a:ext cx="3996000" cy="914400"/>
          </a:xfrm>
        </p:spPr>
        <p:txBody>
          <a:bodyPr anchor="ctr" anchorCtr="0"/>
          <a:lstStyle>
            <a:lvl1pPr marL="0" indent="0" algn="ctr">
              <a:buNone/>
              <a:defRPr>
                <a:solidFill>
                  <a:schemeClr val="bg1"/>
                </a:solidFill>
              </a:defRPr>
            </a:lvl1pPr>
          </a:lstStyle>
          <a:p>
            <a:pPr lvl="0"/>
            <a:r>
              <a:rPr lang="zh-CN" altLang="en-US" dirty="0"/>
              <a:t>编辑母版文本样式</a:t>
            </a:r>
          </a:p>
        </p:txBody>
      </p:sp>
    </p:spTree>
    <p:extLst>
      <p:ext uri="{BB962C8B-B14F-4D97-AF65-F5344CB8AC3E}">
        <p14:creationId xmlns:p14="http://schemas.microsoft.com/office/powerpoint/2010/main" val="4050161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页-长标题">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5DD29EE-989C-41CD-9440-D07C779E49A6}"/>
              </a:ext>
            </a:extLst>
          </p:cNvPr>
          <p:cNvGrpSpPr/>
          <p:nvPr userDrawn="1"/>
        </p:nvGrpSpPr>
        <p:grpSpPr>
          <a:xfrm>
            <a:off x="6869410" y="38346"/>
            <a:ext cx="6808698" cy="6781308"/>
            <a:chOff x="6096000" y="-3125727"/>
            <a:chExt cx="4645623" cy="4626936"/>
          </a:xfrm>
        </p:grpSpPr>
        <p:sp>
          <p:nvSpPr>
            <p:cNvPr id="55" name="Freeform 8">
              <a:extLst>
                <a:ext uri="{FF2B5EF4-FFF2-40B4-BE49-F238E27FC236}">
                  <a16:creationId xmlns:a16="http://schemas.microsoft.com/office/drawing/2014/main" id="{A453D12A-07DF-448E-A4D3-0CFAA6923BBF}"/>
                </a:ext>
              </a:extLst>
            </p:cNvPr>
            <p:cNvSpPr>
              <a:spLocks noEditPoints="1"/>
            </p:cNvSpPr>
            <p:nvPr/>
          </p:nvSpPr>
          <p:spPr bwMode="auto">
            <a:xfrm>
              <a:off x="6096000" y="-3125727"/>
              <a:ext cx="4645623" cy="4626936"/>
            </a:xfrm>
            <a:custGeom>
              <a:avLst/>
              <a:gdLst>
                <a:gd name="T0" fmla="*/ 858 w 1717"/>
                <a:gd name="T1" fmla="*/ 2 h 1713"/>
                <a:gd name="T2" fmla="*/ 1715 w 1717"/>
                <a:gd name="T3" fmla="*/ 860 h 1713"/>
                <a:gd name="T4" fmla="*/ 857 w 1717"/>
                <a:gd name="T5" fmla="*/ 1713 h 1713"/>
                <a:gd name="T6" fmla="*/ 1 w 1717"/>
                <a:gd name="T7" fmla="*/ 856 h 1713"/>
                <a:gd name="T8" fmla="*/ 858 w 1717"/>
                <a:gd name="T9" fmla="*/ 2 h 1713"/>
                <a:gd name="T10" fmla="*/ 1693 w 1717"/>
                <a:gd name="T11" fmla="*/ 857 h 1713"/>
                <a:gd name="T12" fmla="*/ 1687 w 1717"/>
                <a:gd name="T13" fmla="*/ 764 h 1713"/>
                <a:gd name="T14" fmla="*/ 1610 w 1717"/>
                <a:gd name="T15" fmla="*/ 503 h 1713"/>
                <a:gd name="T16" fmla="*/ 1250 w 1717"/>
                <a:gd name="T17" fmla="*/ 130 h 1713"/>
                <a:gd name="T18" fmla="*/ 727 w 1717"/>
                <a:gd name="T19" fmla="*/ 43 h 1713"/>
                <a:gd name="T20" fmla="*/ 414 w 1717"/>
                <a:gd name="T21" fmla="*/ 162 h 1713"/>
                <a:gd name="T22" fmla="*/ 165 w 1717"/>
                <a:gd name="T23" fmla="*/ 404 h 1713"/>
                <a:gd name="T24" fmla="*/ 27 w 1717"/>
                <a:gd name="T25" fmla="*/ 911 h 1713"/>
                <a:gd name="T26" fmla="*/ 59 w 1717"/>
                <a:gd name="T27" fmla="*/ 1097 h 1713"/>
                <a:gd name="T28" fmla="*/ 297 w 1717"/>
                <a:gd name="T29" fmla="*/ 1474 h 1713"/>
                <a:gd name="T30" fmla="*/ 831 w 1717"/>
                <a:gd name="T31" fmla="*/ 1691 h 1713"/>
                <a:gd name="T32" fmla="*/ 1144 w 1717"/>
                <a:gd name="T33" fmla="*/ 1642 h 1713"/>
                <a:gd name="T34" fmla="*/ 1414 w 1717"/>
                <a:gd name="T35" fmla="*/ 1482 h 1713"/>
                <a:gd name="T36" fmla="*/ 1626 w 1717"/>
                <a:gd name="T37" fmla="*/ 1191 h 1713"/>
                <a:gd name="T38" fmla="*/ 1693 w 1717"/>
                <a:gd name="T39" fmla="*/ 857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7" h="1713">
                  <a:moveTo>
                    <a:pt x="858" y="2"/>
                  </a:moveTo>
                  <a:cubicBezTo>
                    <a:pt x="1334" y="4"/>
                    <a:pt x="1717" y="388"/>
                    <a:pt x="1715" y="860"/>
                  </a:cubicBezTo>
                  <a:cubicBezTo>
                    <a:pt x="1713" y="1330"/>
                    <a:pt x="1332" y="1713"/>
                    <a:pt x="857" y="1713"/>
                  </a:cubicBezTo>
                  <a:cubicBezTo>
                    <a:pt x="383" y="1712"/>
                    <a:pt x="0" y="1328"/>
                    <a:pt x="1" y="856"/>
                  </a:cubicBezTo>
                  <a:cubicBezTo>
                    <a:pt x="2" y="384"/>
                    <a:pt x="387" y="0"/>
                    <a:pt x="858" y="2"/>
                  </a:cubicBezTo>
                  <a:close/>
                  <a:moveTo>
                    <a:pt x="1693" y="857"/>
                  </a:moveTo>
                  <a:cubicBezTo>
                    <a:pt x="1691" y="826"/>
                    <a:pt x="1691" y="795"/>
                    <a:pt x="1687" y="764"/>
                  </a:cubicBezTo>
                  <a:cubicBezTo>
                    <a:pt x="1677" y="672"/>
                    <a:pt x="1651" y="586"/>
                    <a:pt x="1610" y="503"/>
                  </a:cubicBezTo>
                  <a:cubicBezTo>
                    <a:pt x="1531" y="340"/>
                    <a:pt x="1411" y="216"/>
                    <a:pt x="1250" y="130"/>
                  </a:cubicBezTo>
                  <a:cubicBezTo>
                    <a:pt x="1086" y="42"/>
                    <a:pt x="911" y="15"/>
                    <a:pt x="727" y="43"/>
                  </a:cubicBezTo>
                  <a:cubicBezTo>
                    <a:pt x="615" y="61"/>
                    <a:pt x="510" y="101"/>
                    <a:pt x="414" y="162"/>
                  </a:cubicBezTo>
                  <a:cubicBezTo>
                    <a:pt x="315" y="226"/>
                    <a:pt x="229" y="305"/>
                    <a:pt x="165" y="404"/>
                  </a:cubicBezTo>
                  <a:cubicBezTo>
                    <a:pt x="65" y="558"/>
                    <a:pt x="16" y="726"/>
                    <a:pt x="27" y="911"/>
                  </a:cubicBezTo>
                  <a:cubicBezTo>
                    <a:pt x="31" y="974"/>
                    <a:pt x="42" y="1036"/>
                    <a:pt x="59" y="1097"/>
                  </a:cubicBezTo>
                  <a:cubicBezTo>
                    <a:pt x="103" y="1245"/>
                    <a:pt x="184" y="1371"/>
                    <a:pt x="297" y="1474"/>
                  </a:cubicBezTo>
                  <a:cubicBezTo>
                    <a:pt x="448" y="1612"/>
                    <a:pt x="627" y="1682"/>
                    <a:pt x="831" y="1691"/>
                  </a:cubicBezTo>
                  <a:cubicBezTo>
                    <a:pt x="938" y="1696"/>
                    <a:pt x="1042" y="1678"/>
                    <a:pt x="1144" y="1642"/>
                  </a:cubicBezTo>
                  <a:cubicBezTo>
                    <a:pt x="1244" y="1607"/>
                    <a:pt x="1335" y="1553"/>
                    <a:pt x="1414" y="1482"/>
                  </a:cubicBezTo>
                  <a:cubicBezTo>
                    <a:pt x="1504" y="1399"/>
                    <a:pt x="1577" y="1303"/>
                    <a:pt x="1626" y="1191"/>
                  </a:cubicBezTo>
                  <a:cubicBezTo>
                    <a:pt x="1672" y="1085"/>
                    <a:pt x="1692" y="973"/>
                    <a:pt x="1693" y="85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6" name="Freeform 10">
              <a:extLst>
                <a:ext uri="{FF2B5EF4-FFF2-40B4-BE49-F238E27FC236}">
                  <a16:creationId xmlns:a16="http://schemas.microsoft.com/office/drawing/2014/main" id="{29B3CC5D-ADBA-4152-A8BA-B7764F63FB70}"/>
                </a:ext>
              </a:extLst>
            </p:cNvPr>
            <p:cNvSpPr>
              <a:spLocks noEditPoints="1"/>
            </p:cNvSpPr>
            <p:nvPr/>
          </p:nvSpPr>
          <p:spPr bwMode="auto">
            <a:xfrm>
              <a:off x="6796346" y="-2404375"/>
              <a:ext cx="3251937" cy="3226250"/>
            </a:xfrm>
            <a:custGeom>
              <a:avLst/>
              <a:gdLst>
                <a:gd name="T0" fmla="*/ 598 w 1201"/>
                <a:gd name="T1" fmla="*/ 1191 h 1195"/>
                <a:gd name="T2" fmla="*/ 2 w 1201"/>
                <a:gd name="T3" fmla="*/ 593 h 1195"/>
                <a:gd name="T4" fmla="*/ 599 w 1201"/>
                <a:gd name="T5" fmla="*/ 0 h 1195"/>
                <a:gd name="T6" fmla="*/ 1199 w 1201"/>
                <a:gd name="T7" fmla="*/ 597 h 1195"/>
                <a:gd name="T8" fmla="*/ 598 w 1201"/>
                <a:gd name="T9" fmla="*/ 1191 h 1195"/>
                <a:gd name="T10" fmla="*/ 597 w 1201"/>
                <a:gd name="T11" fmla="*/ 1171 h 1195"/>
                <a:gd name="T12" fmla="*/ 1179 w 1201"/>
                <a:gd name="T13" fmla="*/ 596 h 1195"/>
                <a:gd name="T14" fmla="*/ 601 w 1201"/>
                <a:gd name="T15" fmla="*/ 18 h 1195"/>
                <a:gd name="T16" fmla="*/ 21 w 1201"/>
                <a:gd name="T17" fmla="*/ 593 h 1195"/>
                <a:gd name="T18" fmla="*/ 597 w 1201"/>
                <a:gd name="T19" fmla="*/ 1171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1" h="1195">
                  <a:moveTo>
                    <a:pt x="598" y="1191"/>
                  </a:moveTo>
                  <a:cubicBezTo>
                    <a:pt x="286" y="1195"/>
                    <a:pt x="0" y="930"/>
                    <a:pt x="2" y="593"/>
                  </a:cubicBezTo>
                  <a:cubicBezTo>
                    <a:pt x="4" y="268"/>
                    <a:pt x="272" y="0"/>
                    <a:pt x="599" y="0"/>
                  </a:cubicBezTo>
                  <a:cubicBezTo>
                    <a:pt x="930" y="0"/>
                    <a:pt x="1197" y="267"/>
                    <a:pt x="1199" y="597"/>
                  </a:cubicBezTo>
                  <a:cubicBezTo>
                    <a:pt x="1201" y="913"/>
                    <a:pt x="933" y="1195"/>
                    <a:pt x="598" y="1191"/>
                  </a:cubicBezTo>
                  <a:close/>
                  <a:moveTo>
                    <a:pt x="597" y="1171"/>
                  </a:moveTo>
                  <a:cubicBezTo>
                    <a:pt x="919" y="1171"/>
                    <a:pt x="1179" y="914"/>
                    <a:pt x="1179" y="596"/>
                  </a:cubicBezTo>
                  <a:cubicBezTo>
                    <a:pt x="1179" y="276"/>
                    <a:pt x="921" y="18"/>
                    <a:pt x="601" y="18"/>
                  </a:cubicBezTo>
                  <a:cubicBezTo>
                    <a:pt x="282" y="18"/>
                    <a:pt x="21" y="277"/>
                    <a:pt x="21" y="593"/>
                  </a:cubicBezTo>
                  <a:cubicBezTo>
                    <a:pt x="21" y="911"/>
                    <a:pt x="281" y="1171"/>
                    <a:pt x="597" y="117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7" name="Freeform 11">
              <a:extLst>
                <a:ext uri="{FF2B5EF4-FFF2-40B4-BE49-F238E27FC236}">
                  <a16:creationId xmlns:a16="http://schemas.microsoft.com/office/drawing/2014/main" id="{2C9BFDE5-94B9-46FB-BD52-631760963C55}"/>
                </a:ext>
              </a:extLst>
            </p:cNvPr>
            <p:cNvSpPr>
              <a:spLocks noEditPoints="1"/>
            </p:cNvSpPr>
            <p:nvPr/>
          </p:nvSpPr>
          <p:spPr bwMode="auto">
            <a:xfrm>
              <a:off x="7144184" y="-2623816"/>
              <a:ext cx="457560" cy="536931"/>
            </a:xfrm>
            <a:custGeom>
              <a:avLst/>
              <a:gdLst>
                <a:gd name="T0" fmla="*/ 61 w 169"/>
                <a:gd name="T1" fmla="*/ 174 h 199"/>
                <a:gd name="T2" fmla="*/ 30 w 169"/>
                <a:gd name="T3" fmla="*/ 124 h 199"/>
                <a:gd name="T4" fmla="*/ 47 w 169"/>
                <a:gd name="T5" fmla="*/ 13 h 199"/>
                <a:gd name="T6" fmla="*/ 92 w 169"/>
                <a:gd name="T7" fmla="*/ 19 h 199"/>
                <a:gd name="T8" fmla="*/ 161 w 169"/>
                <a:gd name="T9" fmla="*/ 114 h 199"/>
                <a:gd name="T10" fmla="*/ 157 w 169"/>
                <a:gd name="T11" fmla="*/ 139 h 199"/>
                <a:gd name="T12" fmla="*/ 114 w 169"/>
                <a:gd name="T13" fmla="*/ 162 h 199"/>
                <a:gd name="T14" fmla="*/ 63 w 169"/>
                <a:gd name="T15" fmla="*/ 152 h 199"/>
                <a:gd name="T16" fmla="*/ 68 w 169"/>
                <a:gd name="T17" fmla="*/ 199 h 199"/>
                <a:gd name="T18" fmla="*/ 53 w 169"/>
                <a:gd name="T19" fmla="*/ 185 h 199"/>
                <a:gd name="T20" fmla="*/ 3 w 169"/>
                <a:gd name="T21" fmla="*/ 101 h 199"/>
                <a:gd name="T22" fmla="*/ 1 w 169"/>
                <a:gd name="T23" fmla="*/ 93 h 199"/>
                <a:gd name="T24" fmla="*/ 3 w 169"/>
                <a:gd name="T25" fmla="*/ 91 h 199"/>
                <a:gd name="T26" fmla="*/ 15 w 169"/>
                <a:gd name="T27" fmla="*/ 105 h 199"/>
                <a:gd name="T28" fmla="*/ 52 w 169"/>
                <a:gd name="T29" fmla="*/ 167 h 199"/>
                <a:gd name="T30" fmla="*/ 57 w 169"/>
                <a:gd name="T31" fmla="*/ 176 h 199"/>
                <a:gd name="T32" fmla="*/ 61 w 169"/>
                <a:gd name="T33" fmla="*/ 174 h 199"/>
                <a:gd name="T34" fmla="*/ 95 w 169"/>
                <a:gd name="T35" fmla="*/ 150 h 199"/>
                <a:gd name="T36" fmla="*/ 97 w 169"/>
                <a:gd name="T37" fmla="*/ 153 h 199"/>
                <a:gd name="T38" fmla="*/ 107 w 169"/>
                <a:gd name="T39" fmla="*/ 152 h 199"/>
                <a:gd name="T40" fmla="*/ 143 w 169"/>
                <a:gd name="T41" fmla="*/ 128 h 199"/>
                <a:gd name="T42" fmla="*/ 144 w 169"/>
                <a:gd name="T43" fmla="*/ 111 h 199"/>
                <a:gd name="T44" fmla="*/ 124 w 169"/>
                <a:gd name="T45" fmla="*/ 82 h 199"/>
                <a:gd name="T46" fmla="*/ 85 w 169"/>
                <a:gd name="T47" fmla="*/ 26 h 199"/>
                <a:gd name="T48" fmla="*/ 48 w 169"/>
                <a:gd name="T49" fmla="*/ 25 h 199"/>
                <a:gd name="T50" fmla="*/ 29 w 169"/>
                <a:gd name="T51" fmla="*/ 63 h 199"/>
                <a:gd name="T52" fmla="*/ 88 w 169"/>
                <a:gd name="T53" fmla="*/ 107 h 199"/>
                <a:gd name="T54" fmla="*/ 91 w 169"/>
                <a:gd name="T55" fmla="*/ 94 h 199"/>
                <a:gd name="T56" fmla="*/ 99 w 169"/>
                <a:gd name="T57" fmla="*/ 76 h 199"/>
                <a:gd name="T58" fmla="*/ 109 w 169"/>
                <a:gd name="T59" fmla="*/ 73 h 199"/>
                <a:gd name="T60" fmla="*/ 109 w 169"/>
                <a:gd name="T61" fmla="*/ 84 h 199"/>
                <a:gd name="T62" fmla="*/ 113 w 169"/>
                <a:gd name="T63" fmla="*/ 114 h 199"/>
                <a:gd name="T64" fmla="*/ 111 w 169"/>
                <a:gd name="T65" fmla="*/ 135 h 199"/>
                <a:gd name="T66" fmla="*/ 95 w 169"/>
                <a:gd name="T67" fmla="*/ 150 h 199"/>
                <a:gd name="T68" fmla="*/ 83 w 169"/>
                <a:gd name="T69" fmla="*/ 121 h 199"/>
                <a:gd name="T70" fmla="*/ 73 w 169"/>
                <a:gd name="T71" fmla="*/ 132 h 199"/>
                <a:gd name="T72" fmla="*/ 59 w 169"/>
                <a:gd name="T73" fmla="*/ 132 h 199"/>
                <a:gd name="T74" fmla="*/ 44 w 169"/>
                <a:gd name="T75" fmla="*/ 109 h 199"/>
                <a:gd name="T76" fmla="*/ 43 w 169"/>
                <a:gd name="T77" fmla="*/ 105 h 199"/>
                <a:gd name="T78" fmla="*/ 29 w 169"/>
                <a:gd name="T79" fmla="*/ 89 h 199"/>
                <a:gd name="T80" fmla="*/ 80 w 169"/>
                <a:gd name="T81" fmla="*/ 148 h 199"/>
                <a:gd name="T82" fmla="*/ 83 w 169"/>
                <a:gd name="T83" fmla="*/ 12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99">
                  <a:moveTo>
                    <a:pt x="61" y="174"/>
                  </a:moveTo>
                  <a:cubicBezTo>
                    <a:pt x="51" y="157"/>
                    <a:pt x="42" y="139"/>
                    <a:pt x="30" y="124"/>
                  </a:cubicBezTo>
                  <a:cubicBezTo>
                    <a:pt x="0" y="86"/>
                    <a:pt x="20" y="32"/>
                    <a:pt x="47" y="13"/>
                  </a:cubicBezTo>
                  <a:cubicBezTo>
                    <a:pt x="64" y="0"/>
                    <a:pt x="79" y="1"/>
                    <a:pt x="92" y="19"/>
                  </a:cubicBezTo>
                  <a:cubicBezTo>
                    <a:pt x="115" y="50"/>
                    <a:pt x="138" y="82"/>
                    <a:pt x="161" y="114"/>
                  </a:cubicBezTo>
                  <a:cubicBezTo>
                    <a:pt x="169" y="127"/>
                    <a:pt x="169" y="131"/>
                    <a:pt x="157" y="139"/>
                  </a:cubicBezTo>
                  <a:cubicBezTo>
                    <a:pt x="143" y="148"/>
                    <a:pt x="129" y="156"/>
                    <a:pt x="114" y="162"/>
                  </a:cubicBezTo>
                  <a:cubicBezTo>
                    <a:pt x="97" y="168"/>
                    <a:pt x="80" y="165"/>
                    <a:pt x="63" y="152"/>
                  </a:cubicBezTo>
                  <a:cubicBezTo>
                    <a:pt x="66" y="168"/>
                    <a:pt x="76" y="182"/>
                    <a:pt x="68" y="199"/>
                  </a:cubicBezTo>
                  <a:cubicBezTo>
                    <a:pt x="62" y="194"/>
                    <a:pt x="56" y="190"/>
                    <a:pt x="53" y="185"/>
                  </a:cubicBezTo>
                  <a:cubicBezTo>
                    <a:pt x="36" y="157"/>
                    <a:pt x="20" y="129"/>
                    <a:pt x="3" y="101"/>
                  </a:cubicBezTo>
                  <a:cubicBezTo>
                    <a:pt x="2" y="98"/>
                    <a:pt x="2" y="95"/>
                    <a:pt x="1" y="93"/>
                  </a:cubicBezTo>
                  <a:cubicBezTo>
                    <a:pt x="2" y="92"/>
                    <a:pt x="3" y="92"/>
                    <a:pt x="3" y="91"/>
                  </a:cubicBezTo>
                  <a:cubicBezTo>
                    <a:pt x="7" y="96"/>
                    <a:pt x="12" y="100"/>
                    <a:pt x="15" y="105"/>
                  </a:cubicBezTo>
                  <a:cubicBezTo>
                    <a:pt x="27" y="125"/>
                    <a:pt x="39" y="146"/>
                    <a:pt x="52" y="167"/>
                  </a:cubicBezTo>
                  <a:cubicBezTo>
                    <a:pt x="53" y="170"/>
                    <a:pt x="55" y="173"/>
                    <a:pt x="57" y="176"/>
                  </a:cubicBezTo>
                  <a:cubicBezTo>
                    <a:pt x="58" y="175"/>
                    <a:pt x="59" y="174"/>
                    <a:pt x="61" y="174"/>
                  </a:cubicBezTo>
                  <a:close/>
                  <a:moveTo>
                    <a:pt x="95" y="150"/>
                  </a:moveTo>
                  <a:cubicBezTo>
                    <a:pt x="96" y="151"/>
                    <a:pt x="96" y="152"/>
                    <a:pt x="97" y="153"/>
                  </a:cubicBezTo>
                  <a:cubicBezTo>
                    <a:pt x="100" y="152"/>
                    <a:pt x="103" y="153"/>
                    <a:pt x="107" y="152"/>
                  </a:cubicBezTo>
                  <a:cubicBezTo>
                    <a:pt x="121" y="148"/>
                    <a:pt x="133" y="140"/>
                    <a:pt x="143" y="128"/>
                  </a:cubicBezTo>
                  <a:cubicBezTo>
                    <a:pt x="148" y="123"/>
                    <a:pt x="149" y="118"/>
                    <a:pt x="144" y="111"/>
                  </a:cubicBezTo>
                  <a:cubicBezTo>
                    <a:pt x="137" y="102"/>
                    <a:pt x="131" y="92"/>
                    <a:pt x="124" y="82"/>
                  </a:cubicBezTo>
                  <a:cubicBezTo>
                    <a:pt x="111" y="63"/>
                    <a:pt x="99" y="44"/>
                    <a:pt x="85" y="26"/>
                  </a:cubicBezTo>
                  <a:cubicBezTo>
                    <a:pt x="75" y="12"/>
                    <a:pt x="57" y="11"/>
                    <a:pt x="48" y="25"/>
                  </a:cubicBezTo>
                  <a:cubicBezTo>
                    <a:pt x="40" y="36"/>
                    <a:pt x="36" y="49"/>
                    <a:pt x="29" y="63"/>
                  </a:cubicBezTo>
                  <a:cubicBezTo>
                    <a:pt x="66" y="59"/>
                    <a:pt x="81" y="77"/>
                    <a:pt x="88" y="107"/>
                  </a:cubicBezTo>
                  <a:cubicBezTo>
                    <a:pt x="90" y="103"/>
                    <a:pt x="91" y="98"/>
                    <a:pt x="91" y="94"/>
                  </a:cubicBezTo>
                  <a:cubicBezTo>
                    <a:pt x="89" y="85"/>
                    <a:pt x="92" y="80"/>
                    <a:pt x="99" y="76"/>
                  </a:cubicBezTo>
                  <a:cubicBezTo>
                    <a:pt x="102" y="74"/>
                    <a:pt x="106" y="74"/>
                    <a:pt x="109" y="73"/>
                  </a:cubicBezTo>
                  <a:cubicBezTo>
                    <a:pt x="109" y="77"/>
                    <a:pt x="110" y="81"/>
                    <a:pt x="109" y="84"/>
                  </a:cubicBezTo>
                  <a:cubicBezTo>
                    <a:pt x="103" y="95"/>
                    <a:pt x="104" y="104"/>
                    <a:pt x="113" y="114"/>
                  </a:cubicBezTo>
                  <a:cubicBezTo>
                    <a:pt x="121" y="123"/>
                    <a:pt x="119" y="127"/>
                    <a:pt x="111" y="135"/>
                  </a:cubicBezTo>
                  <a:cubicBezTo>
                    <a:pt x="105" y="140"/>
                    <a:pt x="100" y="145"/>
                    <a:pt x="95" y="150"/>
                  </a:cubicBezTo>
                  <a:close/>
                  <a:moveTo>
                    <a:pt x="83" y="121"/>
                  </a:moveTo>
                  <a:cubicBezTo>
                    <a:pt x="79" y="126"/>
                    <a:pt x="76" y="129"/>
                    <a:pt x="73" y="132"/>
                  </a:cubicBezTo>
                  <a:cubicBezTo>
                    <a:pt x="68" y="138"/>
                    <a:pt x="63" y="138"/>
                    <a:pt x="59" y="132"/>
                  </a:cubicBezTo>
                  <a:cubicBezTo>
                    <a:pt x="54" y="124"/>
                    <a:pt x="49" y="117"/>
                    <a:pt x="44" y="109"/>
                  </a:cubicBezTo>
                  <a:cubicBezTo>
                    <a:pt x="43" y="108"/>
                    <a:pt x="43" y="106"/>
                    <a:pt x="43" y="105"/>
                  </a:cubicBezTo>
                  <a:cubicBezTo>
                    <a:pt x="43" y="91"/>
                    <a:pt x="43" y="91"/>
                    <a:pt x="29" y="89"/>
                  </a:cubicBezTo>
                  <a:cubicBezTo>
                    <a:pt x="26" y="115"/>
                    <a:pt x="54" y="147"/>
                    <a:pt x="80" y="148"/>
                  </a:cubicBezTo>
                  <a:cubicBezTo>
                    <a:pt x="81" y="139"/>
                    <a:pt x="82" y="131"/>
                    <a:pt x="83" y="1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8" name="Freeform 12">
              <a:extLst>
                <a:ext uri="{FF2B5EF4-FFF2-40B4-BE49-F238E27FC236}">
                  <a16:creationId xmlns:a16="http://schemas.microsoft.com/office/drawing/2014/main" id="{442F8809-1E81-4D69-8089-4BC5630D1BED}"/>
                </a:ext>
              </a:extLst>
            </p:cNvPr>
            <p:cNvSpPr>
              <a:spLocks/>
            </p:cNvSpPr>
            <p:nvPr/>
          </p:nvSpPr>
          <p:spPr bwMode="auto">
            <a:xfrm>
              <a:off x="8239057" y="992293"/>
              <a:ext cx="590625" cy="291808"/>
            </a:xfrm>
            <a:custGeom>
              <a:avLst/>
              <a:gdLst>
                <a:gd name="T0" fmla="*/ 200 w 218"/>
                <a:gd name="T1" fmla="*/ 100 h 108"/>
                <a:gd name="T2" fmla="*/ 169 w 218"/>
                <a:gd name="T3" fmla="*/ 104 h 108"/>
                <a:gd name="T4" fmla="*/ 174 w 218"/>
                <a:gd name="T5" fmla="*/ 60 h 108"/>
                <a:gd name="T6" fmla="*/ 148 w 218"/>
                <a:gd name="T7" fmla="*/ 13 h 108"/>
                <a:gd name="T8" fmla="*/ 144 w 218"/>
                <a:gd name="T9" fmla="*/ 13 h 108"/>
                <a:gd name="T10" fmla="*/ 140 w 218"/>
                <a:gd name="T11" fmla="*/ 24 h 108"/>
                <a:gd name="T12" fmla="*/ 140 w 218"/>
                <a:gd name="T13" fmla="*/ 92 h 108"/>
                <a:gd name="T14" fmla="*/ 144 w 218"/>
                <a:gd name="T15" fmla="*/ 106 h 108"/>
                <a:gd name="T16" fmla="*/ 124 w 218"/>
                <a:gd name="T17" fmla="*/ 106 h 108"/>
                <a:gd name="T18" fmla="*/ 124 w 218"/>
                <a:gd name="T19" fmla="*/ 37 h 108"/>
                <a:gd name="T20" fmla="*/ 102 w 218"/>
                <a:gd name="T21" fmla="*/ 108 h 108"/>
                <a:gd name="T22" fmla="*/ 99 w 218"/>
                <a:gd name="T23" fmla="*/ 108 h 108"/>
                <a:gd name="T24" fmla="*/ 76 w 218"/>
                <a:gd name="T25" fmla="*/ 45 h 108"/>
                <a:gd name="T26" fmla="*/ 80 w 218"/>
                <a:gd name="T27" fmla="*/ 107 h 108"/>
                <a:gd name="T28" fmla="*/ 58 w 218"/>
                <a:gd name="T29" fmla="*/ 107 h 108"/>
                <a:gd name="T30" fmla="*/ 66 w 218"/>
                <a:gd name="T31" fmla="*/ 78 h 108"/>
                <a:gd name="T32" fmla="*/ 65 w 218"/>
                <a:gd name="T33" fmla="*/ 47 h 108"/>
                <a:gd name="T34" fmla="*/ 59 w 218"/>
                <a:gd name="T35" fmla="*/ 18 h 108"/>
                <a:gd name="T36" fmla="*/ 57 w 218"/>
                <a:gd name="T37" fmla="*/ 34 h 108"/>
                <a:gd name="T38" fmla="*/ 21 w 218"/>
                <a:gd name="T39" fmla="*/ 18 h 108"/>
                <a:gd name="T40" fmla="*/ 21 w 218"/>
                <a:gd name="T41" fmla="*/ 50 h 108"/>
                <a:gd name="T42" fmla="*/ 50 w 218"/>
                <a:gd name="T43" fmla="*/ 42 h 108"/>
                <a:gd name="T44" fmla="*/ 50 w 218"/>
                <a:gd name="T45" fmla="*/ 72 h 108"/>
                <a:gd name="T46" fmla="*/ 19 w 218"/>
                <a:gd name="T47" fmla="*/ 61 h 108"/>
                <a:gd name="T48" fmla="*/ 19 w 218"/>
                <a:gd name="T49" fmla="*/ 92 h 108"/>
                <a:gd name="T50" fmla="*/ 24 w 218"/>
                <a:gd name="T51" fmla="*/ 98 h 108"/>
                <a:gd name="T52" fmla="*/ 54 w 218"/>
                <a:gd name="T53" fmla="*/ 88 h 108"/>
                <a:gd name="T54" fmla="*/ 57 w 218"/>
                <a:gd name="T55" fmla="*/ 83 h 108"/>
                <a:gd name="T56" fmla="*/ 60 w 218"/>
                <a:gd name="T57" fmla="*/ 84 h 108"/>
                <a:gd name="T58" fmla="*/ 56 w 218"/>
                <a:gd name="T59" fmla="*/ 105 h 108"/>
                <a:gd name="T60" fmla="*/ 52 w 218"/>
                <a:gd name="T61" fmla="*/ 108 h 108"/>
                <a:gd name="T62" fmla="*/ 0 w 218"/>
                <a:gd name="T63" fmla="*/ 105 h 108"/>
                <a:gd name="T64" fmla="*/ 5 w 218"/>
                <a:gd name="T65" fmla="*/ 86 h 108"/>
                <a:gd name="T66" fmla="*/ 8 w 218"/>
                <a:gd name="T67" fmla="*/ 27 h 108"/>
                <a:gd name="T68" fmla="*/ 4 w 218"/>
                <a:gd name="T69" fmla="*/ 10 h 108"/>
                <a:gd name="T70" fmla="*/ 45 w 218"/>
                <a:gd name="T71" fmla="*/ 10 h 108"/>
                <a:gd name="T72" fmla="*/ 66 w 218"/>
                <a:gd name="T73" fmla="*/ 11 h 108"/>
                <a:gd name="T74" fmla="*/ 83 w 218"/>
                <a:gd name="T75" fmla="*/ 23 h 108"/>
                <a:gd name="T76" fmla="*/ 103 w 218"/>
                <a:gd name="T77" fmla="*/ 80 h 108"/>
                <a:gd name="T78" fmla="*/ 116 w 218"/>
                <a:gd name="T79" fmla="*/ 40 h 108"/>
                <a:gd name="T80" fmla="*/ 151 w 218"/>
                <a:gd name="T81" fmla="*/ 8 h 108"/>
                <a:gd name="T82" fmla="*/ 169 w 218"/>
                <a:gd name="T83" fmla="*/ 6 h 108"/>
                <a:gd name="T84" fmla="*/ 187 w 218"/>
                <a:gd name="T85" fmla="*/ 47 h 108"/>
                <a:gd name="T86" fmla="*/ 193 w 218"/>
                <a:gd name="T87" fmla="*/ 3 h 108"/>
                <a:gd name="T88" fmla="*/ 218 w 218"/>
                <a:gd name="T89" fmla="*/ 0 h 108"/>
                <a:gd name="T90" fmla="*/ 211 w 218"/>
                <a:gd name="T91" fmla="*/ 9 h 108"/>
                <a:gd name="T92" fmla="*/ 192 w 218"/>
                <a:gd name="T93" fmla="*/ 81 h 108"/>
                <a:gd name="T94" fmla="*/ 200 w 218"/>
                <a:gd name="T95" fmla="*/ 10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108">
                  <a:moveTo>
                    <a:pt x="200" y="100"/>
                  </a:moveTo>
                  <a:cubicBezTo>
                    <a:pt x="191" y="101"/>
                    <a:pt x="180" y="103"/>
                    <a:pt x="169" y="104"/>
                  </a:cubicBezTo>
                  <a:cubicBezTo>
                    <a:pt x="184" y="90"/>
                    <a:pt x="179" y="74"/>
                    <a:pt x="174" y="60"/>
                  </a:cubicBezTo>
                  <a:cubicBezTo>
                    <a:pt x="167" y="44"/>
                    <a:pt x="157" y="29"/>
                    <a:pt x="148" y="13"/>
                  </a:cubicBezTo>
                  <a:cubicBezTo>
                    <a:pt x="146" y="13"/>
                    <a:pt x="145" y="13"/>
                    <a:pt x="144" y="13"/>
                  </a:cubicBezTo>
                  <a:cubicBezTo>
                    <a:pt x="142" y="17"/>
                    <a:pt x="140" y="20"/>
                    <a:pt x="140" y="24"/>
                  </a:cubicBezTo>
                  <a:cubicBezTo>
                    <a:pt x="140" y="46"/>
                    <a:pt x="140" y="69"/>
                    <a:pt x="140" y="92"/>
                  </a:cubicBezTo>
                  <a:cubicBezTo>
                    <a:pt x="140" y="96"/>
                    <a:pt x="143" y="101"/>
                    <a:pt x="144" y="106"/>
                  </a:cubicBezTo>
                  <a:cubicBezTo>
                    <a:pt x="137" y="106"/>
                    <a:pt x="130" y="106"/>
                    <a:pt x="124" y="106"/>
                  </a:cubicBezTo>
                  <a:cubicBezTo>
                    <a:pt x="124" y="83"/>
                    <a:pt x="124" y="60"/>
                    <a:pt x="124" y="37"/>
                  </a:cubicBezTo>
                  <a:cubicBezTo>
                    <a:pt x="117" y="61"/>
                    <a:pt x="109" y="84"/>
                    <a:pt x="102" y="108"/>
                  </a:cubicBezTo>
                  <a:cubicBezTo>
                    <a:pt x="101" y="108"/>
                    <a:pt x="100" y="108"/>
                    <a:pt x="99" y="108"/>
                  </a:cubicBezTo>
                  <a:cubicBezTo>
                    <a:pt x="91" y="87"/>
                    <a:pt x="84" y="66"/>
                    <a:pt x="76" y="45"/>
                  </a:cubicBezTo>
                  <a:cubicBezTo>
                    <a:pt x="77" y="66"/>
                    <a:pt x="67" y="87"/>
                    <a:pt x="80" y="107"/>
                  </a:cubicBezTo>
                  <a:cubicBezTo>
                    <a:pt x="73" y="107"/>
                    <a:pt x="67" y="107"/>
                    <a:pt x="58" y="107"/>
                  </a:cubicBezTo>
                  <a:cubicBezTo>
                    <a:pt x="68" y="99"/>
                    <a:pt x="66" y="88"/>
                    <a:pt x="66" y="78"/>
                  </a:cubicBezTo>
                  <a:cubicBezTo>
                    <a:pt x="66" y="68"/>
                    <a:pt x="66" y="57"/>
                    <a:pt x="65" y="47"/>
                  </a:cubicBezTo>
                  <a:cubicBezTo>
                    <a:pt x="64" y="37"/>
                    <a:pt x="69" y="27"/>
                    <a:pt x="59" y="18"/>
                  </a:cubicBezTo>
                  <a:cubicBezTo>
                    <a:pt x="58" y="23"/>
                    <a:pt x="57" y="29"/>
                    <a:pt x="57" y="34"/>
                  </a:cubicBezTo>
                  <a:cubicBezTo>
                    <a:pt x="51" y="16"/>
                    <a:pt x="36" y="18"/>
                    <a:pt x="21" y="18"/>
                  </a:cubicBezTo>
                  <a:cubicBezTo>
                    <a:pt x="21" y="29"/>
                    <a:pt x="21" y="40"/>
                    <a:pt x="21" y="50"/>
                  </a:cubicBezTo>
                  <a:cubicBezTo>
                    <a:pt x="33" y="56"/>
                    <a:pt x="42" y="53"/>
                    <a:pt x="50" y="42"/>
                  </a:cubicBezTo>
                  <a:cubicBezTo>
                    <a:pt x="50" y="51"/>
                    <a:pt x="50" y="61"/>
                    <a:pt x="50" y="72"/>
                  </a:cubicBezTo>
                  <a:cubicBezTo>
                    <a:pt x="40" y="63"/>
                    <a:pt x="32" y="58"/>
                    <a:pt x="19" y="61"/>
                  </a:cubicBezTo>
                  <a:cubicBezTo>
                    <a:pt x="19" y="71"/>
                    <a:pt x="19" y="82"/>
                    <a:pt x="19" y="92"/>
                  </a:cubicBezTo>
                  <a:cubicBezTo>
                    <a:pt x="19" y="94"/>
                    <a:pt x="22" y="97"/>
                    <a:pt x="24" y="98"/>
                  </a:cubicBezTo>
                  <a:cubicBezTo>
                    <a:pt x="35" y="104"/>
                    <a:pt x="48" y="99"/>
                    <a:pt x="54" y="88"/>
                  </a:cubicBezTo>
                  <a:cubicBezTo>
                    <a:pt x="55" y="86"/>
                    <a:pt x="56" y="85"/>
                    <a:pt x="57" y="83"/>
                  </a:cubicBezTo>
                  <a:cubicBezTo>
                    <a:pt x="58" y="83"/>
                    <a:pt x="59" y="84"/>
                    <a:pt x="60" y="84"/>
                  </a:cubicBezTo>
                  <a:cubicBezTo>
                    <a:pt x="59" y="91"/>
                    <a:pt x="57" y="98"/>
                    <a:pt x="56" y="105"/>
                  </a:cubicBezTo>
                  <a:cubicBezTo>
                    <a:pt x="55" y="106"/>
                    <a:pt x="53" y="108"/>
                    <a:pt x="52" y="108"/>
                  </a:cubicBezTo>
                  <a:cubicBezTo>
                    <a:pt x="34" y="107"/>
                    <a:pt x="16" y="106"/>
                    <a:pt x="0" y="105"/>
                  </a:cubicBezTo>
                  <a:cubicBezTo>
                    <a:pt x="2" y="97"/>
                    <a:pt x="5" y="92"/>
                    <a:pt x="5" y="86"/>
                  </a:cubicBezTo>
                  <a:cubicBezTo>
                    <a:pt x="7" y="66"/>
                    <a:pt x="8" y="47"/>
                    <a:pt x="8" y="27"/>
                  </a:cubicBezTo>
                  <a:cubicBezTo>
                    <a:pt x="8" y="21"/>
                    <a:pt x="5" y="15"/>
                    <a:pt x="4" y="10"/>
                  </a:cubicBezTo>
                  <a:cubicBezTo>
                    <a:pt x="17" y="10"/>
                    <a:pt x="31" y="10"/>
                    <a:pt x="45" y="10"/>
                  </a:cubicBezTo>
                  <a:cubicBezTo>
                    <a:pt x="52" y="10"/>
                    <a:pt x="59" y="11"/>
                    <a:pt x="66" y="11"/>
                  </a:cubicBezTo>
                  <a:cubicBezTo>
                    <a:pt x="75" y="11"/>
                    <a:pt x="80" y="14"/>
                    <a:pt x="83" y="23"/>
                  </a:cubicBezTo>
                  <a:cubicBezTo>
                    <a:pt x="89" y="41"/>
                    <a:pt x="96" y="59"/>
                    <a:pt x="103" y="80"/>
                  </a:cubicBezTo>
                  <a:cubicBezTo>
                    <a:pt x="108" y="65"/>
                    <a:pt x="112" y="52"/>
                    <a:pt x="116" y="40"/>
                  </a:cubicBezTo>
                  <a:cubicBezTo>
                    <a:pt x="126" y="6"/>
                    <a:pt x="122" y="12"/>
                    <a:pt x="151" y="8"/>
                  </a:cubicBezTo>
                  <a:cubicBezTo>
                    <a:pt x="157" y="8"/>
                    <a:pt x="163" y="7"/>
                    <a:pt x="169" y="6"/>
                  </a:cubicBezTo>
                  <a:cubicBezTo>
                    <a:pt x="166" y="18"/>
                    <a:pt x="170" y="27"/>
                    <a:pt x="187" y="47"/>
                  </a:cubicBezTo>
                  <a:cubicBezTo>
                    <a:pt x="188" y="32"/>
                    <a:pt x="203" y="20"/>
                    <a:pt x="193" y="3"/>
                  </a:cubicBezTo>
                  <a:cubicBezTo>
                    <a:pt x="200" y="2"/>
                    <a:pt x="208" y="2"/>
                    <a:pt x="218" y="0"/>
                  </a:cubicBezTo>
                  <a:cubicBezTo>
                    <a:pt x="215" y="5"/>
                    <a:pt x="213" y="7"/>
                    <a:pt x="211" y="9"/>
                  </a:cubicBezTo>
                  <a:cubicBezTo>
                    <a:pt x="196" y="31"/>
                    <a:pt x="188" y="54"/>
                    <a:pt x="192" y="81"/>
                  </a:cubicBezTo>
                  <a:cubicBezTo>
                    <a:pt x="193" y="87"/>
                    <a:pt x="197" y="93"/>
                    <a:pt x="200" y="10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9" name="Freeform 13">
              <a:extLst>
                <a:ext uri="{FF2B5EF4-FFF2-40B4-BE49-F238E27FC236}">
                  <a16:creationId xmlns:a16="http://schemas.microsoft.com/office/drawing/2014/main" id="{EA4B63BF-B098-442B-A123-DE518CC2B796}"/>
                </a:ext>
              </a:extLst>
            </p:cNvPr>
            <p:cNvSpPr>
              <a:spLocks noEditPoints="1"/>
            </p:cNvSpPr>
            <p:nvPr/>
          </p:nvSpPr>
          <p:spPr bwMode="auto">
            <a:xfrm>
              <a:off x="6425163" y="-1746052"/>
              <a:ext cx="448221" cy="354843"/>
            </a:xfrm>
            <a:custGeom>
              <a:avLst/>
              <a:gdLst>
                <a:gd name="T0" fmla="*/ 92 w 165"/>
                <a:gd name="T1" fmla="*/ 106 h 131"/>
                <a:gd name="T2" fmla="*/ 75 w 165"/>
                <a:gd name="T3" fmla="*/ 84 h 131"/>
                <a:gd name="T4" fmla="*/ 82 w 165"/>
                <a:gd name="T5" fmla="*/ 109 h 131"/>
                <a:gd name="T6" fmla="*/ 90 w 165"/>
                <a:gd name="T7" fmla="*/ 123 h 131"/>
                <a:gd name="T8" fmla="*/ 74 w 165"/>
                <a:gd name="T9" fmla="*/ 131 h 131"/>
                <a:gd name="T10" fmla="*/ 46 w 165"/>
                <a:gd name="T11" fmla="*/ 127 h 131"/>
                <a:gd name="T12" fmla="*/ 30 w 165"/>
                <a:gd name="T13" fmla="*/ 117 h 131"/>
                <a:gd name="T14" fmla="*/ 31 w 165"/>
                <a:gd name="T15" fmla="*/ 112 h 131"/>
                <a:gd name="T16" fmla="*/ 54 w 165"/>
                <a:gd name="T17" fmla="*/ 114 h 131"/>
                <a:gd name="T18" fmla="*/ 61 w 165"/>
                <a:gd name="T19" fmla="*/ 105 h 131"/>
                <a:gd name="T20" fmla="*/ 55 w 165"/>
                <a:gd name="T21" fmla="*/ 87 h 131"/>
                <a:gd name="T22" fmla="*/ 16 w 165"/>
                <a:gd name="T23" fmla="*/ 58 h 131"/>
                <a:gd name="T24" fmla="*/ 2 w 165"/>
                <a:gd name="T25" fmla="*/ 50 h 131"/>
                <a:gd name="T26" fmla="*/ 10 w 165"/>
                <a:gd name="T27" fmla="*/ 36 h 131"/>
                <a:gd name="T28" fmla="*/ 46 w 165"/>
                <a:gd name="T29" fmla="*/ 35 h 131"/>
                <a:gd name="T30" fmla="*/ 53 w 165"/>
                <a:gd name="T31" fmla="*/ 16 h 131"/>
                <a:gd name="T32" fmla="*/ 67 w 165"/>
                <a:gd name="T33" fmla="*/ 0 h 131"/>
                <a:gd name="T34" fmla="*/ 79 w 165"/>
                <a:gd name="T35" fmla="*/ 17 h 131"/>
                <a:gd name="T36" fmla="*/ 89 w 165"/>
                <a:gd name="T37" fmla="*/ 47 h 131"/>
                <a:gd name="T38" fmla="*/ 99 w 165"/>
                <a:gd name="T39" fmla="*/ 29 h 131"/>
                <a:gd name="T40" fmla="*/ 102 w 165"/>
                <a:gd name="T41" fmla="*/ 29 h 131"/>
                <a:gd name="T42" fmla="*/ 105 w 165"/>
                <a:gd name="T43" fmla="*/ 48 h 131"/>
                <a:gd name="T44" fmla="*/ 121 w 165"/>
                <a:gd name="T45" fmla="*/ 76 h 131"/>
                <a:gd name="T46" fmla="*/ 165 w 165"/>
                <a:gd name="T47" fmla="*/ 105 h 131"/>
                <a:gd name="T48" fmla="*/ 107 w 165"/>
                <a:gd name="T49" fmla="*/ 96 h 131"/>
                <a:gd name="T50" fmla="*/ 92 w 165"/>
                <a:gd name="T51" fmla="*/ 106 h 131"/>
                <a:gd name="T52" fmla="*/ 64 w 165"/>
                <a:gd name="T53" fmla="*/ 26 h 131"/>
                <a:gd name="T54" fmla="*/ 74 w 165"/>
                <a:gd name="T55" fmla="*/ 45 h 131"/>
                <a:gd name="T56" fmla="*/ 64 w 165"/>
                <a:gd name="T57" fmla="*/ 2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5" h="131">
                  <a:moveTo>
                    <a:pt x="92" y="106"/>
                  </a:moveTo>
                  <a:cubicBezTo>
                    <a:pt x="90" y="87"/>
                    <a:pt x="90" y="87"/>
                    <a:pt x="75" y="84"/>
                  </a:cubicBezTo>
                  <a:cubicBezTo>
                    <a:pt x="70" y="96"/>
                    <a:pt x="72" y="101"/>
                    <a:pt x="82" y="109"/>
                  </a:cubicBezTo>
                  <a:cubicBezTo>
                    <a:pt x="87" y="112"/>
                    <a:pt x="92" y="116"/>
                    <a:pt x="90" y="123"/>
                  </a:cubicBezTo>
                  <a:cubicBezTo>
                    <a:pt x="87" y="131"/>
                    <a:pt x="80" y="131"/>
                    <a:pt x="74" y="131"/>
                  </a:cubicBezTo>
                  <a:cubicBezTo>
                    <a:pt x="64" y="130"/>
                    <a:pt x="55" y="129"/>
                    <a:pt x="46" y="127"/>
                  </a:cubicBezTo>
                  <a:cubicBezTo>
                    <a:pt x="40" y="125"/>
                    <a:pt x="35" y="120"/>
                    <a:pt x="30" y="117"/>
                  </a:cubicBezTo>
                  <a:cubicBezTo>
                    <a:pt x="30" y="115"/>
                    <a:pt x="30" y="114"/>
                    <a:pt x="31" y="112"/>
                  </a:cubicBezTo>
                  <a:cubicBezTo>
                    <a:pt x="39" y="113"/>
                    <a:pt x="46" y="113"/>
                    <a:pt x="54" y="114"/>
                  </a:cubicBezTo>
                  <a:cubicBezTo>
                    <a:pt x="62" y="115"/>
                    <a:pt x="64" y="113"/>
                    <a:pt x="61" y="105"/>
                  </a:cubicBezTo>
                  <a:cubicBezTo>
                    <a:pt x="59" y="99"/>
                    <a:pt x="56" y="93"/>
                    <a:pt x="55" y="87"/>
                  </a:cubicBezTo>
                  <a:cubicBezTo>
                    <a:pt x="50" y="67"/>
                    <a:pt x="35" y="60"/>
                    <a:pt x="16" y="58"/>
                  </a:cubicBezTo>
                  <a:cubicBezTo>
                    <a:pt x="9" y="58"/>
                    <a:pt x="3" y="58"/>
                    <a:pt x="2" y="50"/>
                  </a:cubicBezTo>
                  <a:cubicBezTo>
                    <a:pt x="0" y="43"/>
                    <a:pt x="5" y="40"/>
                    <a:pt x="10" y="36"/>
                  </a:cubicBezTo>
                  <a:cubicBezTo>
                    <a:pt x="21" y="28"/>
                    <a:pt x="33" y="26"/>
                    <a:pt x="46" y="35"/>
                  </a:cubicBezTo>
                  <a:cubicBezTo>
                    <a:pt x="49" y="28"/>
                    <a:pt x="50" y="22"/>
                    <a:pt x="53" y="16"/>
                  </a:cubicBezTo>
                  <a:cubicBezTo>
                    <a:pt x="57" y="10"/>
                    <a:pt x="62" y="5"/>
                    <a:pt x="67" y="0"/>
                  </a:cubicBezTo>
                  <a:cubicBezTo>
                    <a:pt x="71" y="6"/>
                    <a:pt x="76" y="11"/>
                    <a:pt x="79" y="17"/>
                  </a:cubicBezTo>
                  <a:cubicBezTo>
                    <a:pt x="83" y="26"/>
                    <a:pt x="85" y="36"/>
                    <a:pt x="89" y="47"/>
                  </a:cubicBezTo>
                  <a:cubicBezTo>
                    <a:pt x="93" y="40"/>
                    <a:pt x="96" y="34"/>
                    <a:pt x="99" y="29"/>
                  </a:cubicBezTo>
                  <a:cubicBezTo>
                    <a:pt x="100" y="29"/>
                    <a:pt x="101" y="29"/>
                    <a:pt x="102" y="29"/>
                  </a:cubicBezTo>
                  <a:cubicBezTo>
                    <a:pt x="103" y="35"/>
                    <a:pt x="105" y="42"/>
                    <a:pt x="105" y="48"/>
                  </a:cubicBezTo>
                  <a:cubicBezTo>
                    <a:pt x="106" y="60"/>
                    <a:pt x="111" y="69"/>
                    <a:pt x="121" y="76"/>
                  </a:cubicBezTo>
                  <a:cubicBezTo>
                    <a:pt x="136" y="85"/>
                    <a:pt x="151" y="94"/>
                    <a:pt x="165" y="105"/>
                  </a:cubicBezTo>
                  <a:cubicBezTo>
                    <a:pt x="144" y="111"/>
                    <a:pt x="126" y="100"/>
                    <a:pt x="107" y="96"/>
                  </a:cubicBezTo>
                  <a:cubicBezTo>
                    <a:pt x="106" y="105"/>
                    <a:pt x="101" y="108"/>
                    <a:pt x="92" y="106"/>
                  </a:cubicBezTo>
                  <a:close/>
                  <a:moveTo>
                    <a:pt x="64" y="26"/>
                  </a:moveTo>
                  <a:cubicBezTo>
                    <a:pt x="58" y="39"/>
                    <a:pt x="61" y="44"/>
                    <a:pt x="74" y="45"/>
                  </a:cubicBezTo>
                  <a:cubicBezTo>
                    <a:pt x="71" y="39"/>
                    <a:pt x="68" y="33"/>
                    <a:pt x="6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0" name="Freeform 14">
              <a:extLst>
                <a:ext uri="{FF2B5EF4-FFF2-40B4-BE49-F238E27FC236}">
                  <a16:creationId xmlns:a16="http://schemas.microsoft.com/office/drawing/2014/main" id="{F5850811-474A-4D12-9557-FEA8D623A9A0}"/>
                </a:ext>
              </a:extLst>
            </p:cNvPr>
            <p:cNvSpPr>
              <a:spLocks noEditPoints="1"/>
            </p:cNvSpPr>
            <p:nvPr/>
          </p:nvSpPr>
          <p:spPr bwMode="auto">
            <a:xfrm>
              <a:off x="9985250" y="-1718038"/>
              <a:ext cx="396862" cy="368846"/>
            </a:xfrm>
            <a:custGeom>
              <a:avLst/>
              <a:gdLst>
                <a:gd name="T0" fmla="*/ 117 w 147"/>
                <a:gd name="T1" fmla="*/ 11 h 137"/>
                <a:gd name="T2" fmla="*/ 97 w 147"/>
                <a:gd name="T3" fmla="*/ 20 h 137"/>
                <a:gd name="T4" fmla="*/ 123 w 147"/>
                <a:gd name="T5" fmla="*/ 38 h 137"/>
                <a:gd name="T6" fmla="*/ 140 w 147"/>
                <a:gd name="T7" fmla="*/ 54 h 137"/>
                <a:gd name="T8" fmla="*/ 135 w 147"/>
                <a:gd name="T9" fmla="*/ 76 h 137"/>
                <a:gd name="T10" fmla="*/ 108 w 147"/>
                <a:gd name="T11" fmla="*/ 77 h 137"/>
                <a:gd name="T12" fmla="*/ 72 w 147"/>
                <a:gd name="T13" fmla="*/ 52 h 137"/>
                <a:gd name="T14" fmla="*/ 62 w 147"/>
                <a:gd name="T15" fmla="*/ 47 h 137"/>
                <a:gd name="T16" fmla="*/ 60 w 147"/>
                <a:gd name="T17" fmla="*/ 49 h 137"/>
                <a:gd name="T18" fmla="*/ 77 w 147"/>
                <a:gd name="T19" fmla="*/ 64 h 137"/>
                <a:gd name="T20" fmla="*/ 83 w 147"/>
                <a:gd name="T21" fmla="*/ 72 h 137"/>
                <a:gd name="T22" fmla="*/ 77 w 147"/>
                <a:gd name="T23" fmla="*/ 79 h 137"/>
                <a:gd name="T24" fmla="*/ 41 w 147"/>
                <a:gd name="T25" fmla="*/ 84 h 137"/>
                <a:gd name="T26" fmla="*/ 37 w 147"/>
                <a:gd name="T27" fmla="*/ 86 h 137"/>
                <a:gd name="T28" fmla="*/ 34 w 147"/>
                <a:gd name="T29" fmla="*/ 110 h 137"/>
                <a:gd name="T30" fmla="*/ 40 w 147"/>
                <a:gd name="T31" fmla="*/ 111 h 137"/>
                <a:gd name="T32" fmla="*/ 51 w 147"/>
                <a:gd name="T33" fmla="*/ 108 h 137"/>
                <a:gd name="T34" fmla="*/ 36 w 147"/>
                <a:gd name="T35" fmla="*/ 137 h 137"/>
                <a:gd name="T36" fmla="*/ 25 w 147"/>
                <a:gd name="T37" fmla="*/ 131 h 137"/>
                <a:gd name="T38" fmla="*/ 6 w 147"/>
                <a:gd name="T39" fmla="*/ 101 h 137"/>
                <a:gd name="T40" fmla="*/ 11 w 147"/>
                <a:gd name="T41" fmla="*/ 83 h 137"/>
                <a:gd name="T42" fmla="*/ 34 w 147"/>
                <a:gd name="T43" fmla="*/ 72 h 137"/>
                <a:gd name="T44" fmla="*/ 1 w 147"/>
                <a:gd name="T45" fmla="*/ 54 h 137"/>
                <a:gd name="T46" fmla="*/ 31 w 147"/>
                <a:gd name="T47" fmla="*/ 45 h 137"/>
                <a:gd name="T48" fmla="*/ 48 w 147"/>
                <a:gd name="T49" fmla="*/ 41 h 137"/>
                <a:gd name="T50" fmla="*/ 64 w 147"/>
                <a:gd name="T51" fmla="*/ 37 h 137"/>
                <a:gd name="T52" fmla="*/ 73 w 147"/>
                <a:gd name="T53" fmla="*/ 39 h 137"/>
                <a:gd name="T54" fmla="*/ 68 w 147"/>
                <a:gd name="T55" fmla="*/ 29 h 137"/>
                <a:gd name="T56" fmla="*/ 59 w 147"/>
                <a:gd name="T57" fmla="*/ 22 h 137"/>
                <a:gd name="T58" fmla="*/ 66 w 147"/>
                <a:gd name="T59" fmla="*/ 12 h 137"/>
                <a:gd name="T60" fmla="*/ 117 w 147"/>
                <a:gd name="T61" fmla="*/ 11 h 137"/>
                <a:gd name="T62" fmla="*/ 85 w 147"/>
                <a:gd name="T63" fmla="*/ 29 h 137"/>
                <a:gd name="T64" fmla="*/ 82 w 147"/>
                <a:gd name="T65" fmla="*/ 32 h 137"/>
                <a:gd name="T66" fmla="*/ 114 w 147"/>
                <a:gd name="T67" fmla="*/ 63 h 137"/>
                <a:gd name="T68" fmla="*/ 128 w 147"/>
                <a:gd name="T69" fmla="*/ 55 h 137"/>
                <a:gd name="T70" fmla="*/ 85 w 147"/>
                <a:gd name="T71" fmla="*/ 2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37">
                  <a:moveTo>
                    <a:pt x="117" y="11"/>
                  </a:moveTo>
                  <a:cubicBezTo>
                    <a:pt x="111" y="14"/>
                    <a:pt x="105" y="17"/>
                    <a:pt x="97" y="20"/>
                  </a:cubicBezTo>
                  <a:cubicBezTo>
                    <a:pt x="106" y="27"/>
                    <a:pt x="115" y="32"/>
                    <a:pt x="123" y="38"/>
                  </a:cubicBezTo>
                  <a:cubicBezTo>
                    <a:pt x="129" y="43"/>
                    <a:pt x="135" y="48"/>
                    <a:pt x="140" y="54"/>
                  </a:cubicBezTo>
                  <a:cubicBezTo>
                    <a:pt x="147" y="61"/>
                    <a:pt x="145" y="72"/>
                    <a:pt x="135" y="76"/>
                  </a:cubicBezTo>
                  <a:cubicBezTo>
                    <a:pt x="126" y="80"/>
                    <a:pt x="117" y="82"/>
                    <a:pt x="108" y="77"/>
                  </a:cubicBezTo>
                  <a:cubicBezTo>
                    <a:pt x="96" y="69"/>
                    <a:pt x="84" y="60"/>
                    <a:pt x="72" y="52"/>
                  </a:cubicBezTo>
                  <a:cubicBezTo>
                    <a:pt x="69" y="50"/>
                    <a:pt x="65" y="48"/>
                    <a:pt x="62" y="47"/>
                  </a:cubicBezTo>
                  <a:cubicBezTo>
                    <a:pt x="61" y="47"/>
                    <a:pt x="61" y="48"/>
                    <a:pt x="60" y="49"/>
                  </a:cubicBezTo>
                  <a:cubicBezTo>
                    <a:pt x="66" y="54"/>
                    <a:pt x="71" y="59"/>
                    <a:pt x="77" y="64"/>
                  </a:cubicBezTo>
                  <a:cubicBezTo>
                    <a:pt x="79" y="66"/>
                    <a:pt x="82" y="69"/>
                    <a:pt x="83" y="72"/>
                  </a:cubicBezTo>
                  <a:cubicBezTo>
                    <a:pt x="85" y="76"/>
                    <a:pt x="83" y="82"/>
                    <a:pt x="77" y="79"/>
                  </a:cubicBezTo>
                  <a:cubicBezTo>
                    <a:pt x="64" y="71"/>
                    <a:pt x="53" y="79"/>
                    <a:pt x="41" y="84"/>
                  </a:cubicBezTo>
                  <a:cubicBezTo>
                    <a:pt x="40" y="84"/>
                    <a:pt x="39" y="85"/>
                    <a:pt x="37" y="86"/>
                  </a:cubicBezTo>
                  <a:cubicBezTo>
                    <a:pt x="23" y="92"/>
                    <a:pt x="22" y="101"/>
                    <a:pt x="34" y="110"/>
                  </a:cubicBezTo>
                  <a:cubicBezTo>
                    <a:pt x="35" y="111"/>
                    <a:pt x="38" y="111"/>
                    <a:pt x="40" y="111"/>
                  </a:cubicBezTo>
                  <a:cubicBezTo>
                    <a:pt x="43" y="110"/>
                    <a:pt x="46" y="109"/>
                    <a:pt x="51" y="108"/>
                  </a:cubicBezTo>
                  <a:cubicBezTo>
                    <a:pt x="50" y="121"/>
                    <a:pt x="41" y="128"/>
                    <a:pt x="36" y="137"/>
                  </a:cubicBezTo>
                  <a:cubicBezTo>
                    <a:pt x="35" y="137"/>
                    <a:pt x="26" y="134"/>
                    <a:pt x="25" y="131"/>
                  </a:cubicBezTo>
                  <a:cubicBezTo>
                    <a:pt x="22" y="119"/>
                    <a:pt x="15" y="110"/>
                    <a:pt x="6" y="101"/>
                  </a:cubicBezTo>
                  <a:cubicBezTo>
                    <a:pt x="0" y="95"/>
                    <a:pt x="2" y="88"/>
                    <a:pt x="11" y="83"/>
                  </a:cubicBezTo>
                  <a:cubicBezTo>
                    <a:pt x="19" y="79"/>
                    <a:pt x="27" y="75"/>
                    <a:pt x="34" y="72"/>
                  </a:cubicBezTo>
                  <a:cubicBezTo>
                    <a:pt x="24" y="66"/>
                    <a:pt x="13" y="60"/>
                    <a:pt x="1" y="54"/>
                  </a:cubicBezTo>
                  <a:cubicBezTo>
                    <a:pt x="11" y="45"/>
                    <a:pt x="21" y="43"/>
                    <a:pt x="31" y="45"/>
                  </a:cubicBezTo>
                  <a:cubicBezTo>
                    <a:pt x="38" y="46"/>
                    <a:pt x="43" y="45"/>
                    <a:pt x="48" y="41"/>
                  </a:cubicBezTo>
                  <a:cubicBezTo>
                    <a:pt x="52" y="38"/>
                    <a:pt x="59" y="38"/>
                    <a:pt x="64" y="37"/>
                  </a:cubicBezTo>
                  <a:cubicBezTo>
                    <a:pt x="67" y="37"/>
                    <a:pt x="70" y="38"/>
                    <a:pt x="73" y="39"/>
                  </a:cubicBezTo>
                  <a:cubicBezTo>
                    <a:pt x="76" y="33"/>
                    <a:pt x="73" y="31"/>
                    <a:pt x="68" y="29"/>
                  </a:cubicBezTo>
                  <a:cubicBezTo>
                    <a:pt x="64" y="28"/>
                    <a:pt x="59" y="24"/>
                    <a:pt x="59" y="22"/>
                  </a:cubicBezTo>
                  <a:cubicBezTo>
                    <a:pt x="60" y="18"/>
                    <a:pt x="63" y="14"/>
                    <a:pt x="66" y="12"/>
                  </a:cubicBezTo>
                  <a:cubicBezTo>
                    <a:pt x="84" y="0"/>
                    <a:pt x="103" y="0"/>
                    <a:pt x="117" y="11"/>
                  </a:cubicBezTo>
                  <a:close/>
                  <a:moveTo>
                    <a:pt x="85" y="29"/>
                  </a:moveTo>
                  <a:cubicBezTo>
                    <a:pt x="84" y="30"/>
                    <a:pt x="83" y="31"/>
                    <a:pt x="82" y="32"/>
                  </a:cubicBezTo>
                  <a:cubicBezTo>
                    <a:pt x="87" y="48"/>
                    <a:pt x="100" y="57"/>
                    <a:pt x="114" y="63"/>
                  </a:cubicBezTo>
                  <a:cubicBezTo>
                    <a:pt x="122" y="67"/>
                    <a:pt x="125" y="63"/>
                    <a:pt x="128" y="55"/>
                  </a:cubicBezTo>
                  <a:cubicBezTo>
                    <a:pt x="113" y="46"/>
                    <a:pt x="99" y="38"/>
                    <a:pt x="85" y="2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1" name="Freeform 15">
              <a:extLst>
                <a:ext uri="{FF2B5EF4-FFF2-40B4-BE49-F238E27FC236}">
                  <a16:creationId xmlns:a16="http://schemas.microsoft.com/office/drawing/2014/main" id="{3AEFB722-D05A-417C-9374-E2FE0E442A6E}"/>
                </a:ext>
              </a:extLst>
            </p:cNvPr>
            <p:cNvSpPr>
              <a:spLocks noEditPoints="1"/>
            </p:cNvSpPr>
            <p:nvPr/>
          </p:nvSpPr>
          <p:spPr bwMode="auto">
            <a:xfrm>
              <a:off x="8421146" y="-2915624"/>
              <a:ext cx="205435" cy="469230"/>
            </a:xfrm>
            <a:custGeom>
              <a:avLst/>
              <a:gdLst>
                <a:gd name="T0" fmla="*/ 37 w 76"/>
                <a:gd name="T1" fmla="*/ 173 h 174"/>
                <a:gd name="T2" fmla="*/ 33 w 76"/>
                <a:gd name="T3" fmla="*/ 91 h 174"/>
                <a:gd name="T4" fmla="*/ 3 w 76"/>
                <a:gd name="T5" fmla="*/ 104 h 174"/>
                <a:gd name="T6" fmla="*/ 8 w 76"/>
                <a:gd name="T7" fmla="*/ 74 h 174"/>
                <a:gd name="T8" fmla="*/ 13 w 76"/>
                <a:gd name="T9" fmla="*/ 50 h 174"/>
                <a:gd name="T10" fmla="*/ 13 w 76"/>
                <a:gd name="T11" fmla="*/ 40 h 174"/>
                <a:gd name="T12" fmla="*/ 14 w 76"/>
                <a:gd name="T13" fmla="*/ 17 h 174"/>
                <a:gd name="T14" fmla="*/ 13 w 76"/>
                <a:gd name="T15" fmla="*/ 14 h 174"/>
                <a:gd name="T16" fmla="*/ 15 w 76"/>
                <a:gd name="T17" fmla="*/ 13 h 174"/>
                <a:gd name="T18" fmla="*/ 41 w 76"/>
                <a:gd name="T19" fmla="*/ 2 h 174"/>
                <a:gd name="T20" fmla="*/ 51 w 76"/>
                <a:gd name="T21" fmla="*/ 2 h 174"/>
                <a:gd name="T22" fmla="*/ 62 w 76"/>
                <a:gd name="T23" fmla="*/ 28 h 174"/>
                <a:gd name="T24" fmla="*/ 71 w 76"/>
                <a:gd name="T25" fmla="*/ 62 h 174"/>
                <a:gd name="T26" fmla="*/ 68 w 76"/>
                <a:gd name="T27" fmla="*/ 76 h 174"/>
                <a:gd name="T28" fmla="*/ 57 w 76"/>
                <a:gd name="T29" fmla="*/ 99 h 174"/>
                <a:gd name="T30" fmla="*/ 45 w 76"/>
                <a:gd name="T31" fmla="*/ 164 h 174"/>
                <a:gd name="T32" fmla="*/ 40 w 76"/>
                <a:gd name="T33" fmla="*/ 174 h 174"/>
                <a:gd name="T34" fmla="*/ 37 w 76"/>
                <a:gd name="T35" fmla="*/ 173 h 174"/>
                <a:gd name="T36" fmla="*/ 33 w 76"/>
                <a:gd name="T37" fmla="*/ 33 h 174"/>
                <a:gd name="T38" fmla="*/ 29 w 76"/>
                <a:gd name="T39" fmla="*/ 33 h 174"/>
                <a:gd name="T40" fmla="*/ 30 w 76"/>
                <a:gd name="T41" fmla="*/ 44 h 174"/>
                <a:gd name="T42" fmla="*/ 27 w 76"/>
                <a:gd name="T43" fmla="*/ 67 h 174"/>
                <a:gd name="T44" fmla="*/ 22 w 76"/>
                <a:gd name="T45" fmla="*/ 75 h 174"/>
                <a:gd name="T46" fmla="*/ 24 w 76"/>
                <a:gd name="T47" fmla="*/ 77 h 174"/>
                <a:gd name="T48" fmla="*/ 33 w 76"/>
                <a:gd name="T49" fmla="*/ 67 h 174"/>
                <a:gd name="T50" fmla="*/ 33 w 76"/>
                <a:gd name="T51" fmla="*/ 3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174">
                  <a:moveTo>
                    <a:pt x="37" y="173"/>
                  </a:moveTo>
                  <a:cubicBezTo>
                    <a:pt x="36" y="146"/>
                    <a:pt x="35" y="119"/>
                    <a:pt x="33" y="91"/>
                  </a:cubicBezTo>
                  <a:cubicBezTo>
                    <a:pt x="23" y="95"/>
                    <a:pt x="14" y="99"/>
                    <a:pt x="3" y="104"/>
                  </a:cubicBezTo>
                  <a:cubicBezTo>
                    <a:pt x="1" y="93"/>
                    <a:pt x="0" y="82"/>
                    <a:pt x="8" y="74"/>
                  </a:cubicBezTo>
                  <a:cubicBezTo>
                    <a:pt x="15" y="67"/>
                    <a:pt x="17" y="59"/>
                    <a:pt x="13" y="50"/>
                  </a:cubicBezTo>
                  <a:cubicBezTo>
                    <a:pt x="12" y="47"/>
                    <a:pt x="12" y="42"/>
                    <a:pt x="13" y="40"/>
                  </a:cubicBezTo>
                  <a:cubicBezTo>
                    <a:pt x="21" y="32"/>
                    <a:pt x="18" y="25"/>
                    <a:pt x="14" y="17"/>
                  </a:cubicBezTo>
                  <a:cubicBezTo>
                    <a:pt x="14" y="16"/>
                    <a:pt x="13" y="15"/>
                    <a:pt x="13" y="14"/>
                  </a:cubicBezTo>
                  <a:cubicBezTo>
                    <a:pt x="14" y="13"/>
                    <a:pt x="14" y="13"/>
                    <a:pt x="15" y="13"/>
                  </a:cubicBezTo>
                  <a:cubicBezTo>
                    <a:pt x="26" y="16"/>
                    <a:pt x="35" y="14"/>
                    <a:pt x="41" y="2"/>
                  </a:cubicBezTo>
                  <a:cubicBezTo>
                    <a:pt x="42" y="0"/>
                    <a:pt x="49" y="0"/>
                    <a:pt x="51" y="2"/>
                  </a:cubicBezTo>
                  <a:cubicBezTo>
                    <a:pt x="61" y="8"/>
                    <a:pt x="63" y="17"/>
                    <a:pt x="62" y="28"/>
                  </a:cubicBezTo>
                  <a:cubicBezTo>
                    <a:pt x="61" y="41"/>
                    <a:pt x="61" y="52"/>
                    <a:pt x="71" y="62"/>
                  </a:cubicBezTo>
                  <a:cubicBezTo>
                    <a:pt x="76" y="67"/>
                    <a:pt x="74" y="73"/>
                    <a:pt x="68" y="76"/>
                  </a:cubicBezTo>
                  <a:cubicBezTo>
                    <a:pt x="59" y="81"/>
                    <a:pt x="58" y="89"/>
                    <a:pt x="57" y="99"/>
                  </a:cubicBezTo>
                  <a:cubicBezTo>
                    <a:pt x="54" y="121"/>
                    <a:pt x="50" y="143"/>
                    <a:pt x="45" y="164"/>
                  </a:cubicBezTo>
                  <a:cubicBezTo>
                    <a:pt x="45" y="168"/>
                    <a:pt x="42" y="171"/>
                    <a:pt x="40" y="174"/>
                  </a:cubicBezTo>
                  <a:cubicBezTo>
                    <a:pt x="39" y="174"/>
                    <a:pt x="38" y="173"/>
                    <a:pt x="37" y="173"/>
                  </a:cubicBezTo>
                  <a:close/>
                  <a:moveTo>
                    <a:pt x="33" y="33"/>
                  </a:moveTo>
                  <a:cubicBezTo>
                    <a:pt x="32" y="33"/>
                    <a:pt x="31" y="33"/>
                    <a:pt x="29" y="33"/>
                  </a:cubicBezTo>
                  <a:cubicBezTo>
                    <a:pt x="30" y="37"/>
                    <a:pt x="29" y="41"/>
                    <a:pt x="30" y="44"/>
                  </a:cubicBezTo>
                  <a:cubicBezTo>
                    <a:pt x="35" y="53"/>
                    <a:pt x="32" y="60"/>
                    <a:pt x="27" y="67"/>
                  </a:cubicBezTo>
                  <a:cubicBezTo>
                    <a:pt x="25" y="70"/>
                    <a:pt x="23" y="72"/>
                    <a:pt x="22" y="75"/>
                  </a:cubicBezTo>
                  <a:cubicBezTo>
                    <a:pt x="23" y="75"/>
                    <a:pt x="23" y="76"/>
                    <a:pt x="24" y="77"/>
                  </a:cubicBezTo>
                  <a:cubicBezTo>
                    <a:pt x="27" y="73"/>
                    <a:pt x="32" y="71"/>
                    <a:pt x="33" y="67"/>
                  </a:cubicBezTo>
                  <a:cubicBezTo>
                    <a:pt x="34" y="56"/>
                    <a:pt x="33" y="45"/>
                    <a:pt x="33"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2" name="Freeform 16">
              <a:extLst>
                <a:ext uri="{FF2B5EF4-FFF2-40B4-BE49-F238E27FC236}">
                  <a16:creationId xmlns:a16="http://schemas.microsoft.com/office/drawing/2014/main" id="{B6389C04-000A-41B4-99DA-A4507B51D39E}"/>
                </a:ext>
              </a:extLst>
            </p:cNvPr>
            <p:cNvSpPr>
              <a:spLocks noEditPoints="1"/>
            </p:cNvSpPr>
            <p:nvPr/>
          </p:nvSpPr>
          <p:spPr bwMode="auto">
            <a:xfrm>
              <a:off x="7846863" y="959611"/>
              <a:ext cx="406201" cy="312819"/>
            </a:xfrm>
            <a:custGeom>
              <a:avLst/>
              <a:gdLst>
                <a:gd name="T0" fmla="*/ 17 w 150"/>
                <a:gd name="T1" fmla="*/ 93 h 116"/>
                <a:gd name="T2" fmla="*/ 0 w 150"/>
                <a:gd name="T3" fmla="*/ 88 h 116"/>
                <a:gd name="T4" fmla="*/ 46 w 150"/>
                <a:gd name="T5" fmla="*/ 0 h 116"/>
                <a:gd name="T6" fmla="*/ 50 w 150"/>
                <a:gd name="T7" fmla="*/ 0 h 116"/>
                <a:gd name="T8" fmla="*/ 56 w 150"/>
                <a:gd name="T9" fmla="*/ 38 h 116"/>
                <a:gd name="T10" fmla="*/ 66 w 150"/>
                <a:gd name="T11" fmla="*/ 89 h 116"/>
                <a:gd name="T12" fmla="*/ 73 w 150"/>
                <a:gd name="T13" fmla="*/ 99 h 116"/>
                <a:gd name="T14" fmla="*/ 78 w 150"/>
                <a:gd name="T15" fmla="*/ 89 h 116"/>
                <a:gd name="T16" fmla="*/ 84 w 150"/>
                <a:gd name="T17" fmla="*/ 33 h 116"/>
                <a:gd name="T18" fmla="*/ 81 w 150"/>
                <a:gd name="T19" fmla="*/ 9 h 116"/>
                <a:gd name="T20" fmla="*/ 123 w 150"/>
                <a:gd name="T21" fmla="*/ 19 h 116"/>
                <a:gd name="T22" fmla="*/ 146 w 150"/>
                <a:gd name="T23" fmla="*/ 73 h 116"/>
                <a:gd name="T24" fmla="*/ 90 w 150"/>
                <a:gd name="T25" fmla="*/ 109 h 116"/>
                <a:gd name="T26" fmla="*/ 56 w 150"/>
                <a:gd name="T27" fmla="*/ 102 h 116"/>
                <a:gd name="T28" fmla="*/ 42 w 150"/>
                <a:gd name="T29" fmla="*/ 98 h 116"/>
                <a:gd name="T30" fmla="*/ 48 w 150"/>
                <a:gd name="T31" fmla="*/ 74 h 116"/>
                <a:gd name="T32" fmla="*/ 24 w 150"/>
                <a:gd name="T33" fmla="*/ 64 h 116"/>
                <a:gd name="T34" fmla="*/ 17 w 150"/>
                <a:gd name="T35" fmla="*/ 93 h 116"/>
                <a:gd name="T36" fmla="*/ 134 w 150"/>
                <a:gd name="T37" fmla="*/ 63 h 116"/>
                <a:gd name="T38" fmla="*/ 125 w 150"/>
                <a:gd name="T39" fmla="*/ 36 h 116"/>
                <a:gd name="T40" fmla="*/ 107 w 150"/>
                <a:gd name="T41" fmla="*/ 22 h 116"/>
                <a:gd name="T42" fmla="*/ 99 w 150"/>
                <a:gd name="T43" fmla="*/ 27 h 116"/>
                <a:gd name="T44" fmla="*/ 93 w 150"/>
                <a:gd name="T45" fmla="*/ 96 h 116"/>
                <a:gd name="T46" fmla="*/ 97 w 150"/>
                <a:gd name="T47" fmla="*/ 103 h 116"/>
                <a:gd name="T48" fmla="*/ 121 w 150"/>
                <a:gd name="T49" fmla="*/ 96 h 116"/>
                <a:gd name="T50" fmla="*/ 134 w 150"/>
                <a:gd name="T51" fmla="*/ 63 h 116"/>
                <a:gd name="T52" fmla="*/ 44 w 150"/>
                <a:gd name="T53" fmla="*/ 26 h 116"/>
                <a:gd name="T54" fmla="*/ 42 w 150"/>
                <a:gd name="T55" fmla="*/ 25 h 116"/>
                <a:gd name="T56" fmla="*/ 27 w 150"/>
                <a:gd name="T57" fmla="*/ 51 h 116"/>
                <a:gd name="T58" fmla="*/ 49 w 150"/>
                <a:gd name="T59" fmla="*/ 58 h 116"/>
                <a:gd name="T60" fmla="*/ 44 w 150"/>
                <a:gd name="T61" fmla="*/ 2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0" h="116">
                  <a:moveTo>
                    <a:pt x="17" y="93"/>
                  </a:moveTo>
                  <a:cubicBezTo>
                    <a:pt x="11" y="91"/>
                    <a:pt x="6" y="90"/>
                    <a:pt x="0" y="88"/>
                  </a:cubicBezTo>
                  <a:cubicBezTo>
                    <a:pt x="15" y="58"/>
                    <a:pt x="31" y="29"/>
                    <a:pt x="46" y="0"/>
                  </a:cubicBezTo>
                  <a:cubicBezTo>
                    <a:pt x="47" y="0"/>
                    <a:pt x="48" y="0"/>
                    <a:pt x="50" y="0"/>
                  </a:cubicBezTo>
                  <a:cubicBezTo>
                    <a:pt x="52" y="13"/>
                    <a:pt x="54" y="25"/>
                    <a:pt x="56" y="38"/>
                  </a:cubicBezTo>
                  <a:cubicBezTo>
                    <a:pt x="59" y="55"/>
                    <a:pt x="62" y="72"/>
                    <a:pt x="66" y="89"/>
                  </a:cubicBezTo>
                  <a:cubicBezTo>
                    <a:pt x="67" y="93"/>
                    <a:pt x="70" y="96"/>
                    <a:pt x="73" y="99"/>
                  </a:cubicBezTo>
                  <a:cubicBezTo>
                    <a:pt x="75" y="96"/>
                    <a:pt x="78" y="93"/>
                    <a:pt x="78" y="89"/>
                  </a:cubicBezTo>
                  <a:cubicBezTo>
                    <a:pt x="81" y="70"/>
                    <a:pt x="83" y="52"/>
                    <a:pt x="84" y="33"/>
                  </a:cubicBezTo>
                  <a:cubicBezTo>
                    <a:pt x="85" y="26"/>
                    <a:pt x="83" y="19"/>
                    <a:pt x="81" y="9"/>
                  </a:cubicBezTo>
                  <a:cubicBezTo>
                    <a:pt x="95" y="12"/>
                    <a:pt x="110" y="14"/>
                    <a:pt x="123" y="19"/>
                  </a:cubicBezTo>
                  <a:cubicBezTo>
                    <a:pt x="141" y="27"/>
                    <a:pt x="150" y="51"/>
                    <a:pt x="146" y="73"/>
                  </a:cubicBezTo>
                  <a:cubicBezTo>
                    <a:pt x="140" y="104"/>
                    <a:pt x="121" y="116"/>
                    <a:pt x="90" y="109"/>
                  </a:cubicBezTo>
                  <a:cubicBezTo>
                    <a:pt x="79" y="107"/>
                    <a:pt x="67" y="105"/>
                    <a:pt x="56" y="102"/>
                  </a:cubicBezTo>
                  <a:cubicBezTo>
                    <a:pt x="51" y="101"/>
                    <a:pt x="47" y="100"/>
                    <a:pt x="42" y="98"/>
                  </a:cubicBezTo>
                  <a:cubicBezTo>
                    <a:pt x="50" y="91"/>
                    <a:pt x="54" y="79"/>
                    <a:pt x="48" y="74"/>
                  </a:cubicBezTo>
                  <a:cubicBezTo>
                    <a:pt x="42" y="68"/>
                    <a:pt x="32" y="65"/>
                    <a:pt x="24" y="64"/>
                  </a:cubicBezTo>
                  <a:cubicBezTo>
                    <a:pt x="18" y="64"/>
                    <a:pt x="15" y="79"/>
                    <a:pt x="17" y="93"/>
                  </a:cubicBezTo>
                  <a:close/>
                  <a:moveTo>
                    <a:pt x="134" y="63"/>
                  </a:moveTo>
                  <a:cubicBezTo>
                    <a:pt x="131" y="53"/>
                    <a:pt x="130" y="43"/>
                    <a:pt x="125" y="36"/>
                  </a:cubicBezTo>
                  <a:cubicBezTo>
                    <a:pt x="121" y="30"/>
                    <a:pt x="113" y="26"/>
                    <a:pt x="107" y="22"/>
                  </a:cubicBezTo>
                  <a:cubicBezTo>
                    <a:pt x="105" y="21"/>
                    <a:pt x="99" y="25"/>
                    <a:pt x="99" y="27"/>
                  </a:cubicBezTo>
                  <a:cubicBezTo>
                    <a:pt x="97" y="50"/>
                    <a:pt x="95" y="73"/>
                    <a:pt x="93" y="96"/>
                  </a:cubicBezTo>
                  <a:cubicBezTo>
                    <a:pt x="93" y="98"/>
                    <a:pt x="95" y="102"/>
                    <a:pt x="97" y="103"/>
                  </a:cubicBezTo>
                  <a:cubicBezTo>
                    <a:pt x="104" y="107"/>
                    <a:pt x="118" y="104"/>
                    <a:pt x="121" y="96"/>
                  </a:cubicBezTo>
                  <a:cubicBezTo>
                    <a:pt x="126" y="85"/>
                    <a:pt x="130" y="74"/>
                    <a:pt x="134" y="63"/>
                  </a:cubicBezTo>
                  <a:close/>
                  <a:moveTo>
                    <a:pt x="44" y="26"/>
                  </a:moveTo>
                  <a:cubicBezTo>
                    <a:pt x="43" y="25"/>
                    <a:pt x="43" y="25"/>
                    <a:pt x="42" y="25"/>
                  </a:cubicBezTo>
                  <a:cubicBezTo>
                    <a:pt x="37" y="34"/>
                    <a:pt x="32" y="42"/>
                    <a:pt x="27" y="51"/>
                  </a:cubicBezTo>
                  <a:cubicBezTo>
                    <a:pt x="34" y="54"/>
                    <a:pt x="41" y="56"/>
                    <a:pt x="49" y="58"/>
                  </a:cubicBezTo>
                  <a:cubicBezTo>
                    <a:pt x="47" y="46"/>
                    <a:pt x="45" y="36"/>
                    <a:pt x="44" y="2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3" name="Freeform 17">
              <a:extLst>
                <a:ext uri="{FF2B5EF4-FFF2-40B4-BE49-F238E27FC236}">
                  <a16:creationId xmlns:a16="http://schemas.microsoft.com/office/drawing/2014/main" id="{9FB31A9C-5AED-46D4-98F0-83AAB32003C5}"/>
                </a:ext>
              </a:extLst>
            </p:cNvPr>
            <p:cNvSpPr>
              <a:spLocks/>
            </p:cNvSpPr>
            <p:nvPr/>
          </p:nvSpPr>
          <p:spPr bwMode="auto">
            <a:xfrm>
              <a:off x="6964430" y="436688"/>
              <a:ext cx="333830" cy="415538"/>
            </a:xfrm>
            <a:custGeom>
              <a:avLst/>
              <a:gdLst>
                <a:gd name="T0" fmla="*/ 53 w 123"/>
                <a:gd name="T1" fmla="*/ 111 h 154"/>
                <a:gd name="T2" fmla="*/ 44 w 123"/>
                <a:gd name="T3" fmla="*/ 122 h 154"/>
                <a:gd name="T4" fmla="*/ 0 w 123"/>
                <a:gd name="T5" fmla="*/ 80 h 154"/>
                <a:gd name="T6" fmla="*/ 12 w 123"/>
                <a:gd name="T7" fmla="*/ 64 h 154"/>
                <a:gd name="T8" fmla="*/ 43 w 123"/>
                <a:gd name="T9" fmla="*/ 0 h 154"/>
                <a:gd name="T10" fmla="*/ 81 w 123"/>
                <a:gd name="T11" fmla="*/ 38 h 154"/>
                <a:gd name="T12" fmla="*/ 75 w 123"/>
                <a:gd name="T13" fmla="*/ 57 h 154"/>
                <a:gd name="T14" fmla="*/ 51 w 123"/>
                <a:gd name="T15" fmla="*/ 19 h 154"/>
                <a:gd name="T16" fmla="*/ 42 w 123"/>
                <a:gd name="T17" fmla="*/ 49 h 154"/>
                <a:gd name="T18" fmla="*/ 66 w 123"/>
                <a:gd name="T19" fmla="*/ 60 h 154"/>
                <a:gd name="T20" fmla="*/ 67 w 123"/>
                <a:gd name="T21" fmla="*/ 62 h 154"/>
                <a:gd name="T22" fmla="*/ 53 w 123"/>
                <a:gd name="T23" fmla="*/ 88 h 154"/>
                <a:gd name="T24" fmla="*/ 49 w 123"/>
                <a:gd name="T25" fmla="*/ 87 h 154"/>
                <a:gd name="T26" fmla="*/ 34 w 123"/>
                <a:gd name="T27" fmla="*/ 56 h 154"/>
                <a:gd name="T28" fmla="*/ 23 w 123"/>
                <a:gd name="T29" fmla="*/ 88 h 154"/>
                <a:gd name="T30" fmla="*/ 61 w 123"/>
                <a:gd name="T31" fmla="*/ 100 h 154"/>
                <a:gd name="T32" fmla="*/ 68 w 123"/>
                <a:gd name="T33" fmla="*/ 131 h 154"/>
                <a:gd name="T34" fmla="*/ 81 w 123"/>
                <a:gd name="T35" fmla="*/ 140 h 154"/>
                <a:gd name="T36" fmla="*/ 88 w 123"/>
                <a:gd name="T37" fmla="*/ 125 h 154"/>
                <a:gd name="T38" fmla="*/ 78 w 123"/>
                <a:gd name="T39" fmla="*/ 85 h 154"/>
                <a:gd name="T40" fmla="*/ 77 w 123"/>
                <a:gd name="T41" fmla="*/ 67 h 154"/>
                <a:gd name="T42" fmla="*/ 88 w 123"/>
                <a:gd name="T43" fmla="*/ 53 h 154"/>
                <a:gd name="T44" fmla="*/ 106 w 123"/>
                <a:gd name="T45" fmla="*/ 57 h 154"/>
                <a:gd name="T46" fmla="*/ 123 w 123"/>
                <a:gd name="T47" fmla="*/ 74 h 154"/>
                <a:gd name="T48" fmla="*/ 114 w 123"/>
                <a:gd name="T49" fmla="*/ 98 h 154"/>
                <a:gd name="T50" fmla="*/ 110 w 123"/>
                <a:gd name="T51" fmla="*/ 97 h 154"/>
                <a:gd name="T52" fmla="*/ 110 w 123"/>
                <a:gd name="T53" fmla="*/ 90 h 154"/>
                <a:gd name="T54" fmla="*/ 109 w 123"/>
                <a:gd name="T55" fmla="*/ 76 h 154"/>
                <a:gd name="T56" fmla="*/ 96 w 123"/>
                <a:gd name="T57" fmla="*/ 63 h 154"/>
                <a:gd name="T58" fmla="*/ 92 w 123"/>
                <a:gd name="T59" fmla="*/ 79 h 154"/>
                <a:gd name="T60" fmla="*/ 100 w 123"/>
                <a:gd name="T61" fmla="*/ 113 h 154"/>
                <a:gd name="T62" fmla="*/ 103 w 123"/>
                <a:gd name="T63" fmla="*/ 130 h 154"/>
                <a:gd name="T64" fmla="*/ 87 w 123"/>
                <a:gd name="T65" fmla="*/ 151 h 154"/>
                <a:gd name="T66" fmla="*/ 65 w 123"/>
                <a:gd name="T67" fmla="*/ 141 h 154"/>
                <a:gd name="T68" fmla="*/ 52 w 123"/>
                <a:gd name="T69" fmla="*/ 130 h 154"/>
                <a:gd name="T70" fmla="*/ 50 w 123"/>
                <a:gd name="T71" fmla="*/ 132 h 154"/>
                <a:gd name="T72" fmla="*/ 55 w 123"/>
                <a:gd name="T73" fmla="*/ 113 h 154"/>
                <a:gd name="T74" fmla="*/ 53 w 123"/>
                <a:gd name="T75" fmla="*/ 11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54">
                  <a:moveTo>
                    <a:pt x="53" y="111"/>
                  </a:moveTo>
                  <a:cubicBezTo>
                    <a:pt x="50" y="115"/>
                    <a:pt x="48" y="118"/>
                    <a:pt x="44" y="122"/>
                  </a:cubicBezTo>
                  <a:cubicBezTo>
                    <a:pt x="29" y="107"/>
                    <a:pt x="14" y="93"/>
                    <a:pt x="0" y="80"/>
                  </a:cubicBezTo>
                  <a:cubicBezTo>
                    <a:pt x="5" y="74"/>
                    <a:pt x="10" y="69"/>
                    <a:pt x="12" y="64"/>
                  </a:cubicBezTo>
                  <a:cubicBezTo>
                    <a:pt x="23" y="43"/>
                    <a:pt x="32" y="23"/>
                    <a:pt x="43" y="0"/>
                  </a:cubicBezTo>
                  <a:cubicBezTo>
                    <a:pt x="56" y="14"/>
                    <a:pt x="70" y="25"/>
                    <a:pt x="81" y="38"/>
                  </a:cubicBezTo>
                  <a:cubicBezTo>
                    <a:pt x="87" y="45"/>
                    <a:pt x="81" y="51"/>
                    <a:pt x="75" y="57"/>
                  </a:cubicBezTo>
                  <a:cubicBezTo>
                    <a:pt x="76" y="38"/>
                    <a:pt x="64" y="30"/>
                    <a:pt x="51" y="19"/>
                  </a:cubicBezTo>
                  <a:cubicBezTo>
                    <a:pt x="47" y="30"/>
                    <a:pt x="40" y="40"/>
                    <a:pt x="42" y="49"/>
                  </a:cubicBezTo>
                  <a:cubicBezTo>
                    <a:pt x="43" y="57"/>
                    <a:pt x="53" y="65"/>
                    <a:pt x="66" y="60"/>
                  </a:cubicBezTo>
                  <a:cubicBezTo>
                    <a:pt x="67" y="61"/>
                    <a:pt x="67" y="62"/>
                    <a:pt x="67" y="62"/>
                  </a:cubicBezTo>
                  <a:cubicBezTo>
                    <a:pt x="63" y="71"/>
                    <a:pt x="58" y="79"/>
                    <a:pt x="53" y="88"/>
                  </a:cubicBezTo>
                  <a:cubicBezTo>
                    <a:pt x="52" y="88"/>
                    <a:pt x="51" y="87"/>
                    <a:pt x="49" y="87"/>
                  </a:cubicBezTo>
                  <a:cubicBezTo>
                    <a:pt x="55" y="71"/>
                    <a:pt x="45" y="64"/>
                    <a:pt x="34" y="56"/>
                  </a:cubicBezTo>
                  <a:cubicBezTo>
                    <a:pt x="29" y="67"/>
                    <a:pt x="17" y="76"/>
                    <a:pt x="23" y="88"/>
                  </a:cubicBezTo>
                  <a:cubicBezTo>
                    <a:pt x="30" y="104"/>
                    <a:pt x="44" y="112"/>
                    <a:pt x="61" y="100"/>
                  </a:cubicBezTo>
                  <a:cubicBezTo>
                    <a:pt x="63" y="111"/>
                    <a:pt x="65" y="121"/>
                    <a:pt x="68" y="131"/>
                  </a:cubicBezTo>
                  <a:cubicBezTo>
                    <a:pt x="69" y="137"/>
                    <a:pt x="73" y="143"/>
                    <a:pt x="81" y="140"/>
                  </a:cubicBezTo>
                  <a:cubicBezTo>
                    <a:pt x="88" y="138"/>
                    <a:pt x="89" y="131"/>
                    <a:pt x="88" y="125"/>
                  </a:cubicBezTo>
                  <a:cubicBezTo>
                    <a:pt x="85" y="112"/>
                    <a:pt x="81" y="99"/>
                    <a:pt x="78" y="85"/>
                  </a:cubicBezTo>
                  <a:cubicBezTo>
                    <a:pt x="77" y="79"/>
                    <a:pt x="76" y="73"/>
                    <a:pt x="77" y="67"/>
                  </a:cubicBezTo>
                  <a:cubicBezTo>
                    <a:pt x="79" y="62"/>
                    <a:pt x="83" y="56"/>
                    <a:pt x="88" y="53"/>
                  </a:cubicBezTo>
                  <a:cubicBezTo>
                    <a:pt x="94" y="50"/>
                    <a:pt x="101" y="52"/>
                    <a:pt x="106" y="57"/>
                  </a:cubicBezTo>
                  <a:cubicBezTo>
                    <a:pt x="111" y="62"/>
                    <a:pt x="116" y="67"/>
                    <a:pt x="123" y="74"/>
                  </a:cubicBezTo>
                  <a:cubicBezTo>
                    <a:pt x="120" y="80"/>
                    <a:pt x="117" y="89"/>
                    <a:pt x="114" y="98"/>
                  </a:cubicBezTo>
                  <a:cubicBezTo>
                    <a:pt x="113" y="98"/>
                    <a:pt x="111" y="98"/>
                    <a:pt x="110" y="97"/>
                  </a:cubicBezTo>
                  <a:cubicBezTo>
                    <a:pt x="110" y="95"/>
                    <a:pt x="110" y="92"/>
                    <a:pt x="110" y="90"/>
                  </a:cubicBezTo>
                  <a:cubicBezTo>
                    <a:pt x="110" y="85"/>
                    <a:pt x="110" y="81"/>
                    <a:pt x="109" y="76"/>
                  </a:cubicBezTo>
                  <a:cubicBezTo>
                    <a:pt x="108" y="68"/>
                    <a:pt x="100" y="61"/>
                    <a:pt x="96" y="63"/>
                  </a:cubicBezTo>
                  <a:cubicBezTo>
                    <a:pt x="88" y="66"/>
                    <a:pt x="90" y="73"/>
                    <a:pt x="92" y="79"/>
                  </a:cubicBezTo>
                  <a:cubicBezTo>
                    <a:pt x="94" y="90"/>
                    <a:pt x="98" y="101"/>
                    <a:pt x="100" y="113"/>
                  </a:cubicBezTo>
                  <a:cubicBezTo>
                    <a:pt x="102" y="118"/>
                    <a:pt x="103" y="125"/>
                    <a:pt x="103" y="130"/>
                  </a:cubicBezTo>
                  <a:cubicBezTo>
                    <a:pt x="102" y="140"/>
                    <a:pt x="97" y="148"/>
                    <a:pt x="87" y="151"/>
                  </a:cubicBezTo>
                  <a:cubicBezTo>
                    <a:pt x="77" y="154"/>
                    <a:pt x="71" y="148"/>
                    <a:pt x="65" y="141"/>
                  </a:cubicBezTo>
                  <a:cubicBezTo>
                    <a:pt x="61" y="137"/>
                    <a:pt x="56" y="134"/>
                    <a:pt x="52" y="130"/>
                  </a:cubicBezTo>
                  <a:cubicBezTo>
                    <a:pt x="51" y="131"/>
                    <a:pt x="51" y="131"/>
                    <a:pt x="50" y="132"/>
                  </a:cubicBezTo>
                  <a:cubicBezTo>
                    <a:pt x="51" y="125"/>
                    <a:pt x="53" y="119"/>
                    <a:pt x="55" y="113"/>
                  </a:cubicBezTo>
                  <a:cubicBezTo>
                    <a:pt x="54" y="112"/>
                    <a:pt x="53" y="112"/>
                    <a:pt x="53" y="11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4" name="Freeform 18">
              <a:extLst>
                <a:ext uri="{FF2B5EF4-FFF2-40B4-BE49-F238E27FC236}">
                  <a16:creationId xmlns:a16="http://schemas.microsoft.com/office/drawing/2014/main" id="{486B5D88-CAE9-4CF5-B4B6-5AB74FE28150}"/>
                </a:ext>
              </a:extLst>
            </p:cNvPr>
            <p:cNvSpPr>
              <a:spLocks/>
            </p:cNvSpPr>
            <p:nvPr/>
          </p:nvSpPr>
          <p:spPr bwMode="auto">
            <a:xfrm>
              <a:off x="10083298" y="-219302"/>
              <a:ext cx="308152" cy="462228"/>
            </a:xfrm>
            <a:custGeom>
              <a:avLst/>
              <a:gdLst>
                <a:gd name="T0" fmla="*/ 53 w 114"/>
                <a:gd name="T1" fmla="*/ 0 h 171"/>
                <a:gd name="T2" fmla="*/ 73 w 114"/>
                <a:gd name="T3" fmla="*/ 13 h 171"/>
                <a:gd name="T4" fmla="*/ 72 w 114"/>
                <a:gd name="T5" fmla="*/ 15 h 171"/>
                <a:gd name="T6" fmla="*/ 63 w 114"/>
                <a:gd name="T7" fmla="*/ 17 h 171"/>
                <a:gd name="T8" fmla="*/ 46 w 114"/>
                <a:gd name="T9" fmla="*/ 38 h 171"/>
                <a:gd name="T10" fmla="*/ 58 w 114"/>
                <a:gd name="T11" fmla="*/ 45 h 171"/>
                <a:gd name="T12" fmla="*/ 78 w 114"/>
                <a:gd name="T13" fmla="*/ 33 h 171"/>
                <a:gd name="T14" fmla="*/ 111 w 114"/>
                <a:gd name="T15" fmla="*/ 48 h 171"/>
                <a:gd name="T16" fmla="*/ 95 w 114"/>
                <a:gd name="T17" fmla="*/ 93 h 171"/>
                <a:gd name="T18" fmla="*/ 88 w 114"/>
                <a:gd name="T19" fmla="*/ 95 h 171"/>
                <a:gd name="T20" fmla="*/ 85 w 114"/>
                <a:gd name="T21" fmla="*/ 124 h 171"/>
                <a:gd name="T22" fmla="*/ 66 w 114"/>
                <a:gd name="T23" fmla="*/ 159 h 171"/>
                <a:gd name="T24" fmla="*/ 59 w 114"/>
                <a:gd name="T25" fmla="*/ 171 h 171"/>
                <a:gd name="T26" fmla="*/ 42 w 114"/>
                <a:gd name="T27" fmla="*/ 142 h 171"/>
                <a:gd name="T28" fmla="*/ 20 w 114"/>
                <a:gd name="T29" fmla="*/ 120 h 171"/>
                <a:gd name="T30" fmla="*/ 0 w 114"/>
                <a:gd name="T31" fmla="*/ 115 h 171"/>
                <a:gd name="T32" fmla="*/ 33 w 114"/>
                <a:gd name="T33" fmla="*/ 52 h 171"/>
                <a:gd name="T34" fmla="*/ 47 w 114"/>
                <a:gd name="T35" fmla="*/ 68 h 171"/>
                <a:gd name="T36" fmla="*/ 29 w 114"/>
                <a:gd name="T37" fmla="*/ 75 h 171"/>
                <a:gd name="T38" fmla="*/ 20 w 114"/>
                <a:gd name="T39" fmla="*/ 93 h 171"/>
                <a:gd name="T40" fmla="*/ 35 w 114"/>
                <a:gd name="T41" fmla="*/ 115 h 171"/>
                <a:gd name="T42" fmla="*/ 39 w 114"/>
                <a:gd name="T43" fmla="*/ 115 h 171"/>
                <a:gd name="T44" fmla="*/ 52 w 114"/>
                <a:gd name="T45" fmla="*/ 82 h 171"/>
                <a:gd name="T46" fmla="*/ 65 w 114"/>
                <a:gd name="T47" fmla="*/ 96 h 171"/>
                <a:gd name="T48" fmla="*/ 47 w 114"/>
                <a:gd name="T49" fmla="*/ 115 h 171"/>
                <a:gd name="T50" fmla="*/ 50 w 114"/>
                <a:gd name="T51" fmla="*/ 124 h 171"/>
                <a:gd name="T52" fmla="*/ 65 w 114"/>
                <a:gd name="T53" fmla="*/ 141 h 171"/>
                <a:gd name="T54" fmla="*/ 75 w 114"/>
                <a:gd name="T55" fmla="*/ 83 h 171"/>
                <a:gd name="T56" fmla="*/ 85 w 114"/>
                <a:gd name="T57" fmla="*/ 81 h 171"/>
                <a:gd name="T58" fmla="*/ 102 w 114"/>
                <a:gd name="T59" fmla="*/ 66 h 171"/>
                <a:gd name="T60" fmla="*/ 97 w 114"/>
                <a:gd name="T61" fmla="*/ 48 h 171"/>
                <a:gd name="T62" fmla="*/ 82 w 114"/>
                <a:gd name="T63" fmla="*/ 51 h 171"/>
                <a:gd name="T64" fmla="*/ 72 w 114"/>
                <a:gd name="T65" fmla="*/ 58 h 171"/>
                <a:gd name="T66" fmla="*/ 47 w 114"/>
                <a:gd name="T67" fmla="*/ 61 h 171"/>
                <a:gd name="T68" fmla="*/ 38 w 114"/>
                <a:gd name="T69" fmla="*/ 33 h 171"/>
                <a:gd name="T70" fmla="*/ 53 w 114"/>
                <a:gd name="T7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4" h="171">
                  <a:moveTo>
                    <a:pt x="53" y="0"/>
                  </a:moveTo>
                  <a:cubicBezTo>
                    <a:pt x="60" y="5"/>
                    <a:pt x="66" y="9"/>
                    <a:pt x="73" y="13"/>
                  </a:cubicBezTo>
                  <a:cubicBezTo>
                    <a:pt x="73" y="13"/>
                    <a:pt x="72" y="14"/>
                    <a:pt x="72" y="15"/>
                  </a:cubicBezTo>
                  <a:cubicBezTo>
                    <a:pt x="69" y="16"/>
                    <a:pt x="66" y="17"/>
                    <a:pt x="63" y="17"/>
                  </a:cubicBezTo>
                  <a:cubicBezTo>
                    <a:pt x="51" y="18"/>
                    <a:pt x="45" y="26"/>
                    <a:pt x="46" y="38"/>
                  </a:cubicBezTo>
                  <a:cubicBezTo>
                    <a:pt x="47" y="46"/>
                    <a:pt x="51" y="49"/>
                    <a:pt x="58" y="45"/>
                  </a:cubicBezTo>
                  <a:cubicBezTo>
                    <a:pt x="65" y="42"/>
                    <a:pt x="71" y="37"/>
                    <a:pt x="78" y="33"/>
                  </a:cubicBezTo>
                  <a:cubicBezTo>
                    <a:pt x="94" y="22"/>
                    <a:pt x="109" y="29"/>
                    <a:pt x="111" y="48"/>
                  </a:cubicBezTo>
                  <a:cubicBezTo>
                    <a:pt x="114" y="66"/>
                    <a:pt x="104" y="80"/>
                    <a:pt x="95" y="93"/>
                  </a:cubicBezTo>
                  <a:cubicBezTo>
                    <a:pt x="95" y="95"/>
                    <a:pt x="91" y="95"/>
                    <a:pt x="88" y="95"/>
                  </a:cubicBezTo>
                  <a:cubicBezTo>
                    <a:pt x="93" y="105"/>
                    <a:pt x="91" y="114"/>
                    <a:pt x="85" y="124"/>
                  </a:cubicBezTo>
                  <a:cubicBezTo>
                    <a:pt x="78" y="135"/>
                    <a:pt x="73" y="147"/>
                    <a:pt x="66" y="159"/>
                  </a:cubicBezTo>
                  <a:cubicBezTo>
                    <a:pt x="65" y="162"/>
                    <a:pt x="63" y="165"/>
                    <a:pt x="59" y="171"/>
                  </a:cubicBezTo>
                  <a:cubicBezTo>
                    <a:pt x="59" y="156"/>
                    <a:pt x="50" y="149"/>
                    <a:pt x="42" y="142"/>
                  </a:cubicBezTo>
                  <a:cubicBezTo>
                    <a:pt x="35" y="135"/>
                    <a:pt x="27" y="128"/>
                    <a:pt x="20" y="120"/>
                  </a:cubicBezTo>
                  <a:cubicBezTo>
                    <a:pt x="15" y="115"/>
                    <a:pt x="9" y="111"/>
                    <a:pt x="0" y="115"/>
                  </a:cubicBezTo>
                  <a:cubicBezTo>
                    <a:pt x="11" y="94"/>
                    <a:pt x="22" y="73"/>
                    <a:pt x="33" y="52"/>
                  </a:cubicBezTo>
                  <a:cubicBezTo>
                    <a:pt x="38" y="58"/>
                    <a:pt x="42" y="62"/>
                    <a:pt x="47" y="68"/>
                  </a:cubicBezTo>
                  <a:cubicBezTo>
                    <a:pt x="40" y="68"/>
                    <a:pt x="32" y="66"/>
                    <a:pt x="29" y="75"/>
                  </a:cubicBezTo>
                  <a:cubicBezTo>
                    <a:pt x="26" y="81"/>
                    <a:pt x="19" y="88"/>
                    <a:pt x="20" y="93"/>
                  </a:cubicBezTo>
                  <a:cubicBezTo>
                    <a:pt x="22" y="101"/>
                    <a:pt x="30" y="108"/>
                    <a:pt x="35" y="115"/>
                  </a:cubicBezTo>
                  <a:cubicBezTo>
                    <a:pt x="36" y="115"/>
                    <a:pt x="38" y="115"/>
                    <a:pt x="39" y="115"/>
                  </a:cubicBezTo>
                  <a:cubicBezTo>
                    <a:pt x="43" y="104"/>
                    <a:pt x="48" y="93"/>
                    <a:pt x="52" y="82"/>
                  </a:cubicBezTo>
                  <a:cubicBezTo>
                    <a:pt x="55" y="86"/>
                    <a:pt x="60" y="91"/>
                    <a:pt x="65" y="96"/>
                  </a:cubicBezTo>
                  <a:cubicBezTo>
                    <a:pt x="53" y="98"/>
                    <a:pt x="50" y="107"/>
                    <a:pt x="47" y="115"/>
                  </a:cubicBezTo>
                  <a:cubicBezTo>
                    <a:pt x="46" y="117"/>
                    <a:pt x="48" y="122"/>
                    <a:pt x="50" y="124"/>
                  </a:cubicBezTo>
                  <a:cubicBezTo>
                    <a:pt x="54" y="130"/>
                    <a:pt x="59" y="135"/>
                    <a:pt x="65" y="141"/>
                  </a:cubicBezTo>
                  <a:cubicBezTo>
                    <a:pt x="82" y="124"/>
                    <a:pt x="81" y="104"/>
                    <a:pt x="75" y="83"/>
                  </a:cubicBezTo>
                  <a:cubicBezTo>
                    <a:pt x="79" y="82"/>
                    <a:pt x="82" y="82"/>
                    <a:pt x="85" y="81"/>
                  </a:cubicBezTo>
                  <a:cubicBezTo>
                    <a:pt x="94" y="80"/>
                    <a:pt x="101" y="75"/>
                    <a:pt x="102" y="66"/>
                  </a:cubicBezTo>
                  <a:cubicBezTo>
                    <a:pt x="103" y="60"/>
                    <a:pt x="101" y="53"/>
                    <a:pt x="97" y="48"/>
                  </a:cubicBezTo>
                  <a:cubicBezTo>
                    <a:pt x="96" y="46"/>
                    <a:pt x="87" y="49"/>
                    <a:pt x="82" y="51"/>
                  </a:cubicBezTo>
                  <a:cubicBezTo>
                    <a:pt x="79" y="52"/>
                    <a:pt x="76" y="55"/>
                    <a:pt x="72" y="58"/>
                  </a:cubicBezTo>
                  <a:cubicBezTo>
                    <a:pt x="64" y="64"/>
                    <a:pt x="56" y="67"/>
                    <a:pt x="47" y="61"/>
                  </a:cubicBezTo>
                  <a:cubicBezTo>
                    <a:pt x="39" y="56"/>
                    <a:pt x="34" y="43"/>
                    <a:pt x="38" y="33"/>
                  </a:cubicBezTo>
                  <a:cubicBezTo>
                    <a:pt x="42" y="22"/>
                    <a:pt x="47" y="12"/>
                    <a:pt x="53"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5" name="Freeform 19">
              <a:extLst>
                <a:ext uri="{FF2B5EF4-FFF2-40B4-BE49-F238E27FC236}">
                  <a16:creationId xmlns:a16="http://schemas.microsoft.com/office/drawing/2014/main" id="{E3740D55-99AF-42AA-BB57-7FD92821D7EB}"/>
                </a:ext>
              </a:extLst>
            </p:cNvPr>
            <p:cNvSpPr>
              <a:spLocks/>
            </p:cNvSpPr>
            <p:nvPr/>
          </p:nvSpPr>
          <p:spPr bwMode="auto">
            <a:xfrm>
              <a:off x="9873193" y="-1886119"/>
              <a:ext cx="403867" cy="214773"/>
            </a:xfrm>
            <a:custGeom>
              <a:avLst/>
              <a:gdLst>
                <a:gd name="T0" fmla="*/ 99 w 149"/>
                <a:gd name="T1" fmla="*/ 44 h 80"/>
                <a:gd name="T2" fmla="*/ 117 w 149"/>
                <a:gd name="T3" fmla="*/ 17 h 80"/>
                <a:gd name="T4" fmla="*/ 125 w 149"/>
                <a:gd name="T5" fmla="*/ 3 h 80"/>
                <a:gd name="T6" fmla="*/ 139 w 149"/>
                <a:gd name="T7" fmla="*/ 10 h 80"/>
                <a:gd name="T8" fmla="*/ 142 w 149"/>
                <a:gd name="T9" fmla="*/ 17 h 80"/>
                <a:gd name="T10" fmla="*/ 133 w 149"/>
                <a:gd name="T11" fmla="*/ 38 h 80"/>
                <a:gd name="T12" fmla="*/ 120 w 149"/>
                <a:gd name="T13" fmla="*/ 49 h 80"/>
                <a:gd name="T14" fmla="*/ 110 w 149"/>
                <a:gd name="T15" fmla="*/ 62 h 80"/>
                <a:gd name="T16" fmla="*/ 90 w 149"/>
                <a:gd name="T17" fmla="*/ 65 h 80"/>
                <a:gd name="T18" fmla="*/ 82 w 149"/>
                <a:gd name="T19" fmla="*/ 51 h 80"/>
                <a:gd name="T20" fmla="*/ 18 w 149"/>
                <a:gd name="T21" fmla="*/ 76 h 80"/>
                <a:gd name="T22" fmla="*/ 1 w 149"/>
                <a:gd name="T23" fmla="*/ 62 h 80"/>
                <a:gd name="T24" fmla="*/ 33 w 149"/>
                <a:gd name="T25" fmla="*/ 29 h 80"/>
                <a:gd name="T26" fmla="*/ 76 w 149"/>
                <a:gd name="T27" fmla="*/ 23 h 80"/>
                <a:gd name="T28" fmla="*/ 96 w 149"/>
                <a:gd name="T29" fmla="*/ 36 h 80"/>
                <a:gd name="T30" fmla="*/ 99 w 149"/>
                <a:gd name="T31"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80">
                  <a:moveTo>
                    <a:pt x="99" y="44"/>
                  </a:moveTo>
                  <a:cubicBezTo>
                    <a:pt x="115" y="37"/>
                    <a:pt x="119" y="31"/>
                    <a:pt x="117" y="17"/>
                  </a:cubicBezTo>
                  <a:cubicBezTo>
                    <a:pt x="116" y="10"/>
                    <a:pt x="118" y="6"/>
                    <a:pt x="125" y="3"/>
                  </a:cubicBezTo>
                  <a:cubicBezTo>
                    <a:pt x="131" y="0"/>
                    <a:pt x="135" y="4"/>
                    <a:pt x="139" y="10"/>
                  </a:cubicBezTo>
                  <a:cubicBezTo>
                    <a:pt x="140" y="12"/>
                    <a:pt x="141" y="15"/>
                    <a:pt x="142" y="17"/>
                  </a:cubicBezTo>
                  <a:cubicBezTo>
                    <a:pt x="149" y="33"/>
                    <a:pt x="149" y="33"/>
                    <a:pt x="133" y="38"/>
                  </a:cubicBezTo>
                  <a:cubicBezTo>
                    <a:pt x="128" y="39"/>
                    <a:pt x="124" y="45"/>
                    <a:pt x="120" y="49"/>
                  </a:cubicBezTo>
                  <a:cubicBezTo>
                    <a:pt x="116" y="53"/>
                    <a:pt x="114" y="59"/>
                    <a:pt x="110" y="62"/>
                  </a:cubicBezTo>
                  <a:cubicBezTo>
                    <a:pt x="104" y="64"/>
                    <a:pt x="96" y="66"/>
                    <a:pt x="90" y="65"/>
                  </a:cubicBezTo>
                  <a:cubicBezTo>
                    <a:pt x="87" y="64"/>
                    <a:pt x="85" y="56"/>
                    <a:pt x="82" y="51"/>
                  </a:cubicBezTo>
                  <a:cubicBezTo>
                    <a:pt x="64" y="65"/>
                    <a:pt x="40" y="69"/>
                    <a:pt x="18" y="76"/>
                  </a:cubicBezTo>
                  <a:cubicBezTo>
                    <a:pt x="5" y="80"/>
                    <a:pt x="0" y="76"/>
                    <a:pt x="1" y="62"/>
                  </a:cubicBezTo>
                  <a:cubicBezTo>
                    <a:pt x="3" y="47"/>
                    <a:pt x="18" y="32"/>
                    <a:pt x="33" y="29"/>
                  </a:cubicBezTo>
                  <a:cubicBezTo>
                    <a:pt x="47" y="27"/>
                    <a:pt x="62" y="25"/>
                    <a:pt x="76" y="23"/>
                  </a:cubicBezTo>
                  <a:cubicBezTo>
                    <a:pt x="90" y="21"/>
                    <a:pt x="92" y="22"/>
                    <a:pt x="96" y="36"/>
                  </a:cubicBezTo>
                  <a:cubicBezTo>
                    <a:pt x="97" y="39"/>
                    <a:pt x="98" y="41"/>
                    <a:pt x="99" y="4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20">
              <a:extLst>
                <a:ext uri="{FF2B5EF4-FFF2-40B4-BE49-F238E27FC236}">
                  <a16:creationId xmlns:a16="http://schemas.microsoft.com/office/drawing/2014/main" id="{75463E3C-A6BF-46D6-A123-0FD7DB2A3F43}"/>
                </a:ext>
              </a:extLst>
            </p:cNvPr>
            <p:cNvSpPr>
              <a:spLocks/>
            </p:cNvSpPr>
            <p:nvPr/>
          </p:nvSpPr>
          <p:spPr bwMode="auto">
            <a:xfrm>
              <a:off x="6740316" y="182229"/>
              <a:ext cx="324495" cy="424876"/>
            </a:xfrm>
            <a:custGeom>
              <a:avLst/>
              <a:gdLst>
                <a:gd name="T0" fmla="*/ 52 w 120"/>
                <a:gd name="T1" fmla="*/ 0 h 157"/>
                <a:gd name="T2" fmla="*/ 70 w 120"/>
                <a:gd name="T3" fmla="*/ 24 h 157"/>
                <a:gd name="T4" fmla="*/ 55 w 120"/>
                <a:gd name="T5" fmla="*/ 39 h 157"/>
                <a:gd name="T6" fmla="*/ 28 w 120"/>
                <a:gd name="T7" fmla="*/ 76 h 157"/>
                <a:gd name="T8" fmla="*/ 30 w 120"/>
                <a:gd name="T9" fmla="*/ 98 h 157"/>
                <a:gd name="T10" fmla="*/ 72 w 120"/>
                <a:gd name="T11" fmla="*/ 32 h 157"/>
                <a:gd name="T12" fmla="*/ 85 w 120"/>
                <a:gd name="T13" fmla="*/ 54 h 157"/>
                <a:gd name="T14" fmla="*/ 83 w 120"/>
                <a:gd name="T15" fmla="*/ 112 h 157"/>
                <a:gd name="T16" fmla="*/ 83 w 120"/>
                <a:gd name="T17" fmla="*/ 122 h 157"/>
                <a:gd name="T18" fmla="*/ 107 w 120"/>
                <a:gd name="T19" fmla="*/ 71 h 157"/>
                <a:gd name="T20" fmla="*/ 120 w 120"/>
                <a:gd name="T21" fmla="*/ 89 h 157"/>
                <a:gd name="T22" fmla="*/ 69 w 120"/>
                <a:gd name="T23" fmla="*/ 157 h 157"/>
                <a:gd name="T24" fmla="*/ 66 w 120"/>
                <a:gd name="T25" fmla="*/ 156 h 157"/>
                <a:gd name="T26" fmla="*/ 70 w 120"/>
                <a:gd name="T27" fmla="*/ 66 h 157"/>
                <a:gd name="T28" fmla="*/ 67 w 120"/>
                <a:gd name="T29" fmla="*/ 65 h 157"/>
                <a:gd name="T30" fmla="*/ 42 w 120"/>
                <a:gd name="T31" fmla="*/ 104 h 157"/>
                <a:gd name="T32" fmla="*/ 39 w 120"/>
                <a:gd name="T33" fmla="*/ 122 h 157"/>
                <a:gd name="T34" fmla="*/ 0 w 120"/>
                <a:gd name="T35" fmla="*/ 69 h 157"/>
                <a:gd name="T36" fmla="*/ 22 w 120"/>
                <a:gd name="T37" fmla="*/ 58 h 157"/>
                <a:gd name="T38" fmla="*/ 45 w 120"/>
                <a:gd name="T39" fmla="*/ 27 h 157"/>
                <a:gd name="T40" fmla="*/ 48 w 120"/>
                <a:gd name="T41" fmla="*/ 2 h 157"/>
                <a:gd name="T42" fmla="*/ 52 w 120"/>
                <a:gd name="T4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 h="157">
                  <a:moveTo>
                    <a:pt x="52" y="0"/>
                  </a:moveTo>
                  <a:cubicBezTo>
                    <a:pt x="58" y="9"/>
                    <a:pt x="65" y="17"/>
                    <a:pt x="70" y="24"/>
                  </a:cubicBezTo>
                  <a:cubicBezTo>
                    <a:pt x="65" y="29"/>
                    <a:pt x="59" y="33"/>
                    <a:pt x="55" y="39"/>
                  </a:cubicBezTo>
                  <a:cubicBezTo>
                    <a:pt x="46" y="51"/>
                    <a:pt x="37" y="63"/>
                    <a:pt x="28" y="76"/>
                  </a:cubicBezTo>
                  <a:cubicBezTo>
                    <a:pt x="21" y="85"/>
                    <a:pt x="22" y="89"/>
                    <a:pt x="30" y="98"/>
                  </a:cubicBezTo>
                  <a:cubicBezTo>
                    <a:pt x="44" y="90"/>
                    <a:pt x="71" y="47"/>
                    <a:pt x="72" y="32"/>
                  </a:cubicBezTo>
                  <a:cubicBezTo>
                    <a:pt x="81" y="38"/>
                    <a:pt x="85" y="45"/>
                    <a:pt x="85" y="54"/>
                  </a:cubicBezTo>
                  <a:cubicBezTo>
                    <a:pt x="84" y="73"/>
                    <a:pt x="84" y="93"/>
                    <a:pt x="83" y="112"/>
                  </a:cubicBezTo>
                  <a:cubicBezTo>
                    <a:pt x="83" y="115"/>
                    <a:pt x="83" y="118"/>
                    <a:pt x="83" y="122"/>
                  </a:cubicBezTo>
                  <a:cubicBezTo>
                    <a:pt x="95" y="112"/>
                    <a:pt x="106" y="90"/>
                    <a:pt x="107" y="71"/>
                  </a:cubicBezTo>
                  <a:cubicBezTo>
                    <a:pt x="113" y="79"/>
                    <a:pt x="117" y="85"/>
                    <a:pt x="120" y="89"/>
                  </a:cubicBezTo>
                  <a:cubicBezTo>
                    <a:pt x="103" y="112"/>
                    <a:pt x="86" y="135"/>
                    <a:pt x="69" y="157"/>
                  </a:cubicBezTo>
                  <a:cubicBezTo>
                    <a:pt x="68" y="157"/>
                    <a:pt x="67" y="157"/>
                    <a:pt x="66" y="156"/>
                  </a:cubicBezTo>
                  <a:cubicBezTo>
                    <a:pt x="67" y="126"/>
                    <a:pt x="69" y="96"/>
                    <a:pt x="70" y="66"/>
                  </a:cubicBezTo>
                  <a:cubicBezTo>
                    <a:pt x="69" y="66"/>
                    <a:pt x="68" y="66"/>
                    <a:pt x="67" y="65"/>
                  </a:cubicBezTo>
                  <a:cubicBezTo>
                    <a:pt x="59" y="78"/>
                    <a:pt x="50" y="91"/>
                    <a:pt x="42" y="104"/>
                  </a:cubicBezTo>
                  <a:cubicBezTo>
                    <a:pt x="40" y="108"/>
                    <a:pt x="42" y="115"/>
                    <a:pt x="39" y="122"/>
                  </a:cubicBezTo>
                  <a:cubicBezTo>
                    <a:pt x="27" y="105"/>
                    <a:pt x="14" y="88"/>
                    <a:pt x="0" y="69"/>
                  </a:cubicBezTo>
                  <a:cubicBezTo>
                    <a:pt x="13" y="72"/>
                    <a:pt x="17" y="65"/>
                    <a:pt x="22" y="58"/>
                  </a:cubicBezTo>
                  <a:cubicBezTo>
                    <a:pt x="29" y="47"/>
                    <a:pt x="37" y="37"/>
                    <a:pt x="45" y="27"/>
                  </a:cubicBezTo>
                  <a:cubicBezTo>
                    <a:pt x="51" y="19"/>
                    <a:pt x="56" y="12"/>
                    <a:pt x="48" y="2"/>
                  </a:cubicBezTo>
                  <a:cubicBezTo>
                    <a:pt x="49" y="1"/>
                    <a:pt x="51" y="1"/>
                    <a:pt x="5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21">
              <a:extLst>
                <a:ext uri="{FF2B5EF4-FFF2-40B4-BE49-F238E27FC236}">
                  <a16:creationId xmlns:a16="http://schemas.microsoft.com/office/drawing/2014/main" id="{09BA2452-6547-44D9-BDF1-29475F7A0422}"/>
                </a:ext>
              </a:extLst>
            </p:cNvPr>
            <p:cNvSpPr>
              <a:spLocks/>
            </p:cNvSpPr>
            <p:nvPr/>
          </p:nvSpPr>
          <p:spPr bwMode="auto">
            <a:xfrm>
              <a:off x="8225049" y="-2924962"/>
              <a:ext cx="198432" cy="371184"/>
            </a:xfrm>
            <a:custGeom>
              <a:avLst/>
              <a:gdLst>
                <a:gd name="T0" fmla="*/ 61 w 73"/>
                <a:gd name="T1" fmla="*/ 76 h 138"/>
                <a:gd name="T2" fmla="*/ 70 w 73"/>
                <a:gd name="T3" fmla="*/ 70 h 138"/>
                <a:gd name="T4" fmla="*/ 72 w 73"/>
                <a:gd name="T5" fmla="*/ 71 h 138"/>
                <a:gd name="T6" fmla="*/ 67 w 73"/>
                <a:gd name="T7" fmla="*/ 84 h 138"/>
                <a:gd name="T8" fmla="*/ 63 w 73"/>
                <a:gd name="T9" fmla="*/ 110 h 138"/>
                <a:gd name="T10" fmla="*/ 57 w 73"/>
                <a:gd name="T11" fmla="*/ 138 h 138"/>
                <a:gd name="T12" fmla="*/ 47 w 73"/>
                <a:gd name="T13" fmla="*/ 118 h 138"/>
                <a:gd name="T14" fmla="*/ 36 w 73"/>
                <a:gd name="T15" fmla="*/ 116 h 138"/>
                <a:gd name="T16" fmla="*/ 19 w 73"/>
                <a:gd name="T17" fmla="*/ 128 h 138"/>
                <a:gd name="T18" fmla="*/ 31 w 73"/>
                <a:gd name="T19" fmla="*/ 88 h 138"/>
                <a:gd name="T20" fmla="*/ 37 w 73"/>
                <a:gd name="T21" fmla="*/ 99 h 138"/>
                <a:gd name="T22" fmla="*/ 45 w 73"/>
                <a:gd name="T23" fmla="*/ 89 h 138"/>
                <a:gd name="T24" fmla="*/ 36 w 73"/>
                <a:gd name="T25" fmla="*/ 77 h 138"/>
                <a:gd name="T26" fmla="*/ 10 w 73"/>
                <a:gd name="T27" fmla="*/ 79 h 138"/>
                <a:gd name="T28" fmla="*/ 3 w 73"/>
                <a:gd name="T29" fmla="*/ 70 h 138"/>
                <a:gd name="T30" fmla="*/ 10 w 73"/>
                <a:gd name="T31" fmla="*/ 57 h 138"/>
                <a:gd name="T32" fmla="*/ 48 w 73"/>
                <a:gd name="T33" fmla="*/ 8 h 138"/>
                <a:gd name="T34" fmla="*/ 69 w 73"/>
                <a:gd name="T35" fmla="*/ 9 h 138"/>
                <a:gd name="T36" fmla="*/ 64 w 73"/>
                <a:gd name="T37" fmla="*/ 19 h 138"/>
                <a:gd name="T38" fmla="*/ 23 w 73"/>
                <a:gd name="T39" fmla="*/ 61 h 138"/>
                <a:gd name="T40" fmla="*/ 49 w 73"/>
                <a:gd name="T41" fmla="*/ 56 h 138"/>
                <a:gd name="T42" fmla="*/ 73 w 73"/>
                <a:gd name="T43" fmla="*/ 56 h 138"/>
                <a:gd name="T44" fmla="*/ 59 w 73"/>
                <a:gd name="T45" fmla="*/ 74 h 138"/>
                <a:gd name="T46" fmla="*/ 61 w 73"/>
                <a:gd name="T47"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138">
                  <a:moveTo>
                    <a:pt x="61" y="76"/>
                  </a:moveTo>
                  <a:cubicBezTo>
                    <a:pt x="64" y="74"/>
                    <a:pt x="67" y="72"/>
                    <a:pt x="70" y="70"/>
                  </a:cubicBezTo>
                  <a:cubicBezTo>
                    <a:pt x="71" y="71"/>
                    <a:pt x="71" y="71"/>
                    <a:pt x="72" y="71"/>
                  </a:cubicBezTo>
                  <a:cubicBezTo>
                    <a:pt x="70" y="76"/>
                    <a:pt x="69" y="80"/>
                    <a:pt x="67" y="84"/>
                  </a:cubicBezTo>
                  <a:cubicBezTo>
                    <a:pt x="61" y="92"/>
                    <a:pt x="60" y="100"/>
                    <a:pt x="63" y="110"/>
                  </a:cubicBezTo>
                  <a:cubicBezTo>
                    <a:pt x="66" y="123"/>
                    <a:pt x="65" y="126"/>
                    <a:pt x="57" y="138"/>
                  </a:cubicBezTo>
                  <a:cubicBezTo>
                    <a:pt x="53" y="131"/>
                    <a:pt x="50" y="125"/>
                    <a:pt x="47" y="118"/>
                  </a:cubicBezTo>
                  <a:cubicBezTo>
                    <a:pt x="44" y="113"/>
                    <a:pt x="41" y="112"/>
                    <a:pt x="36" y="116"/>
                  </a:cubicBezTo>
                  <a:cubicBezTo>
                    <a:pt x="30" y="120"/>
                    <a:pt x="24" y="124"/>
                    <a:pt x="19" y="128"/>
                  </a:cubicBezTo>
                  <a:cubicBezTo>
                    <a:pt x="4" y="112"/>
                    <a:pt x="8" y="100"/>
                    <a:pt x="31" y="88"/>
                  </a:cubicBezTo>
                  <a:cubicBezTo>
                    <a:pt x="33" y="91"/>
                    <a:pt x="34" y="94"/>
                    <a:pt x="37" y="99"/>
                  </a:cubicBezTo>
                  <a:cubicBezTo>
                    <a:pt x="40" y="95"/>
                    <a:pt x="44" y="93"/>
                    <a:pt x="45" y="89"/>
                  </a:cubicBezTo>
                  <a:cubicBezTo>
                    <a:pt x="48" y="82"/>
                    <a:pt x="44" y="76"/>
                    <a:pt x="36" y="77"/>
                  </a:cubicBezTo>
                  <a:cubicBezTo>
                    <a:pt x="27" y="77"/>
                    <a:pt x="18" y="78"/>
                    <a:pt x="10" y="79"/>
                  </a:cubicBezTo>
                  <a:cubicBezTo>
                    <a:pt x="2" y="80"/>
                    <a:pt x="0" y="76"/>
                    <a:pt x="3" y="70"/>
                  </a:cubicBezTo>
                  <a:cubicBezTo>
                    <a:pt x="4" y="65"/>
                    <a:pt x="7" y="61"/>
                    <a:pt x="10" y="57"/>
                  </a:cubicBezTo>
                  <a:cubicBezTo>
                    <a:pt x="23" y="40"/>
                    <a:pt x="36" y="24"/>
                    <a:pt x="48" y="8"/>
                  </a:cubicBezTo>
                  <a:cubicBezTo>
                    <a:pt x="55" y="0"/>
                    <a:pt x="65" y="0"/>
                    <a:pt x="69" y="9"/>
                  </a:cubicBezTo>
                  <a:cubicBezTo>
                    <a:pt x="70" y="12"/>
                    <a:pt x="66" y="16"/>
                    <a:pt x="64" y="19"/>
                  </a:cubicBezTo>
                  <a:cubicBezTo>
                    <a:pt x="51" y="33"/>
                    <a:pt x="38" y="46"/>
                    <a:pt x="23" y="61"/>
                  </a:cubicBezTo>
                  <a:cubicBezTo>
                    <a:pt x="35" y="64"/>
                    <a:pt x="43" y="63"/>
                    <a:pt x="49" y="56"/>
                  </a:cubicBezTo>
                  <a:cubicBezTo>
                    <a:pt x="60" y="45"/>
                    <a:pt x="60" y="45"/>
                    <a:pt x="73" y="56"/>
                  </a:cubicBezTo>
                  <a:cubicBezTo>
                    <a:pt x="69" y="62"/>
                    <a:pt x="64" y="68"/>
                    <a:pt x="59" y="74"/>
                  </a:cubicBezTo>
                  <a:cubicBezTo>
                    <a:pt x="60" y="75"/>
                    <a:pt x="60" y="75"/>
                    <a:pt x="61" y="7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8" name="Freeform 22">
              <a:extLst>
                <a:ext uri="{FF2B5EF4-FFF2-40B4-BE49-F238E27FC236}">
                  <a16:creationId xmlns:a16="http://schemas.microsoft.com/office/drawing/2014/main" id="{AFA76DA3-03DF-4C1D-B30F-52985AB3AA6B}"/>
                </a:ext>
              </a:extLst>
            </p:cNvPr>
            <p:cNvSpPr>
              <a:spLocks/>
            </p:cNvSpPr>
            <p:nvPr/>
          </p:nvSpPr>
          <p:spPr bwMode="auto">
            <a:xfrm>
              <a:off x="9490341" y="579089"/>
              <a:ext cx="298816" cy="357174"/>
            </a:xfrm>
            <a:custGeom>
              <a:avLst/>
              <a:gdLst>
                <a:gd name="T0" fmla="*/ 71 w 111"/>
                <a:gd name="T1" fmla="*/ 0 h 132"/>
                <a:gd name="T2" fmla="*/ 76 w 111"/>
                <a:gd name="T3" fmla="*/ 22 h 132"/>
                <a:gd name="T4" fmla="*/ 94 w 111"/>
                <a:gd name="T5" fmla="*/ 66 h 132"/>
                <a:gd name="T6" fmla="*/ 110 w 111"/>
                <a:gd name="T7" fmla="*/ 78 h 132"/>
                <a:gd name="T8" fmla="*/ 111 w 111"/>
                <a:gd name="T9" fmla="*/ 81 h 132"/>
                <a:gd name="T10" fmla="*/ 85 w 111"/>
                <a:gd name="T11" fmla="*/ 101 h 132"/>
                <a:gd name="T12" fmla="*/ 83 w 111"/>
                <a:gd name="T13" fmla="*/ 100 h 132"/>
                <a:gd name="T14" fmla="*/ 82 w 111"/>
                <a:gd name="T15" fmla="*/ 72 h 132"/>
                <a:gd name="T16" fmla="*/ 62 w 111"/>
                <a:gd name="T17" fmla="*/ 26 h 132"/>
                <a:gd name="T18" fmla="*/ 54 w 111"/>
                <a:gd name="T19" fmla="*/ 21 h 132"/>
                <a:gd name="T20" fmla="*/ 54 w 111"/>
                <a:gd name="T21" fmla="*/ 29 h 132"/>
                <a:gd name="T22" fmla="*/ 58 w 111"/>
                <a:gd name="T23" fmla="*/ 47 h 132"/>
                <a:gd name="T24" fmla="*/ 51 w 111"/>
                <a:gd name="T25" fmla="*/ 41 h 132"/>
                <a:gd name="T26" fmla="*/ 23 w 111"/>
                <a:gd name="T27" fmla="*/ 46 h 132"/>
                <a:gd name="T28" fmla="*/ 19 w 111"/>
                <a:gd name="T29" fmla="*/ 84 h 132"/>
                <a:gd name="T30" fmla="*/ 32 w 111"/>
                <a:gd name="T31" fmla="*/ 109 h 132"/>
                <a:gd name="T32" fmla="*/ 61 w 111"/>
                <a:gd name="T33" fmla="*/ 109 h 132"/>
                <a:gd name="T34" fmla="*/ 76 w 111"/>
                <a:gd name="T35" fmla="*/ 85 h 132"/>
                <a:gd name="T36" fmla="*/ 77 w 111"/>
                <a:gd name="T37" fmla="*/ 91 h 132"/>
                <a:gd name="T38" fmla="*/ 50 w 111"/>
                <a:gd name="T39" fmla="*/ 128 h 132"/>
                <a:gd name="T40" fmla="*/ 19 w 111"/>
                <a:gd name="T41" fmla="*/ 119 h 132"/>
                <a:gd name="T42" fmla="*/ 5 w 111"/>
                <a:gd name="T43" fmla="*/ 61 h 132"/>
                <a:gd name="T44" fmla="*/ 24 w 111"/>
                <a:gd name="T45" fmla="*/ 33 h 132"/>
                <a:gd name="T46" fmla="*/ 68 w 111"/>
                <a:gd name="T47" fmla="*/ 2 h 132"/>
                <a:gd name="T48" fmla="*/ 71 w 111"/>
                <a:gd name="T4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32">
                  <a:moveTo>
                    <a:pt x="71" y="0"/>
                  </a:moveTo>
                  <a:cubicBezTo>
                    <a:pt x="73" y="7"/>
                    <a:pt x="73" y="15"/>
                    <a:pt x="76" y="22"/>
                  </a:cubicBezTo>
                  <a:cubicBezTo>
                    <a:pt x="82" y="37"/>
                    <a:pt x="88" y="51"/>
                    <a:pt x="94" y="66"/>
                  </a:cubicBezTo>
                  <a:cubicBezTo>
                    <a:pt x="97" y="73"/>
                    <a:pt x="100" y="80"/>
                    <a:pt x="110" y="78"/>
                  </a:cubicBezTo>
                  <a:cubicBezTo>
                    <a:pt x="110" y="79"/>
                    <a:pt x="111" y="80"/>
                    <a:pt x="111" y="81"/>
                  </a:cubicBezTo>
                  <a:cubicBezTo>
                    <a:pt x="102" y="87"/>
                    <a:pt x="94" y="94"/>
                    <a:pt x="85" y="101"/>
                  </a:cubicBezTo>
                  <a:cubicBezTo>
                    <a:pt x="84" y="101"/>
                    <a:pt x="83" y="100"/>
                    <a:pt x="83" y="100"/>
                  </a:cubicBezTo>
                  <a:cubicBezTo>
                    <a:pt x="90" y="90"/>
                    <a:pt x="86" y="81"/>
                    <a:pt x="82" y="72"/>
                  </a:cubicBezTo>
                  <a:cubicBezTo>
                    <a:pt x="75" y="57"/>
                    <a:pt x="68" y="41"/>
                    <a:pt x="62" y="26"/>
                  </a:cubicBezTo>
                  <a:cubicBezTo>
                    <a:pt x="60" y="24"/>
                    <a:pt x="57" y="22"/>
                    <a:pt x="54" y="21"/>
                  </a:cubicBezTo>
                  <a:cubicBezTo>
                    <a:pt x="54" y="23"/>
                    <a:pt x="54" y="26"/>
                    <a:pt x="54" y="29"/>
                  </a:cubicBezTo>
                  <a:cubicBezTo>
                    <a:pt x="56" y="35"/>
                    <a:pt x="58" y="40"/>
                    <a:pt x="58" y="47"/>
                  </a:cubicBezTo>
                  <a:cubicBezTo>
                    <a:pt x="56" y="45"/>
                    <a:pt x="54" y="43"/>
                    <a:pt x="51" y="41"/>
                  </a:cubicBezTo>
                  <a:cubicBezTo>
                    <a:pt x="40" y="32"/>
                    <a:pt x="31" y="33"/>
                    <a:pt x="23" y="46"/>
                  </a:cubicBezTo>
                  <a:cubicBezTo>
                    <a:pt x="15" y="58"/>
                    <a:pt x="14" y="71"/>
                    <a:pt x="19" y="84"/>
                  </a:cubicBezTo>
                  <a:cubicBezTo>
                    <a:pt x="22" y="92"/>
                    <a:pt x="27" y="101"/>
                    <a:pt x="32" y="109"/>
                  </a:cubicBezTo>
                  <a:cubicBezTo>
                    <a:pt x="40" y="120"/>
                    <a:pt x="52" y="120"/>
                    <a:pt x="61" y="109"/>
                  </a:cubicBezTo>
                  <a:cubicBezTo>
                    <a:pt x="66" y="102"/>
                    <a:pt x="70" y="94"/>
                    <a:pt x="76" y="85"/>
                  </a:cubicBezTo>
                  <a:cubicBezTo>
                    <a:pt x="76" y="89"/>
                    <a:pt x="77" y="90"/>
                    <a:pt x="77" y="91"/>
                  </a:cubicBezTo>
                  <a:cubicBezTo>
                    <a:pt x="77" y="105"/>
                    <a:pt x="63" y="123"/>
                    <a:pt x="50" y="128"/>
                  </a:cubicBezTo>
                  <a:cubicBezTo>
                    <a:pt x="39" y="132"/>
                    <a:pt x="27" y="129"/>
                    <a:pt x="19" y="119"/>
                  </a:cubicBezTo>
                  <a:cubicBezTo>
                    <a:pt x="6" y="102"/>
                    <a:pt x="0" y="83"/>
                    <a:pt x="5" y="61"/>
                  </a:cubicBezTo>
                  <a:cubicBezTo>
                    <a:pt x="8" y="49"/>
                    <a:pt x="14" y="40"/>
                    <a:pt x="24" y="33"/>
                  </a:cubicBezTo>
                  <a:cubicBezTo>
                    <a:pt x="39" y="23"/>
                    <a:pt x="53" y="12"/>
                    <a:pt x="68" y="2"/>
                  </a:cubicBezTo>
                  <a:cubicBezTo>
                    <a:pt x="69" y="1"/>
                    <a:pt x="71" y="0"/>
                    <a:pt x="7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9" name="Freeform 23">
              <a:extLst>
                <a:ext uri="{FF2B5EF4-FFF2-40B4-BE49-F238E27FC236}">
                  <a16:creationId xmlns:a16="http://schemas.microsoft.com/office/drawing/2014/main" id="{7F69CB15-35C3-4B14-93C0-A341559936BF}"/>
                </a:ext>
              </a:extLst>
            </p:cNvPr>
            <p:cNvSpPr>
              <a:spLocks/>
            </p:cNvSpPr>
            <p:nvPr/>
          </p:nvSpPr>
          <p:spPr bwMode="auto">
            <a:xfrm>
              <a:off x="9270897" y="-2430051"/>
              <a:ext cx="275470" cy="268465"/>
            </a:xfrm>
            <a:custGeom>
              <a:avLst/>
              <a:gdLst>
                <a:gd name="T0" fmla="*/ 75 w 102"/>
                <a:gd name="T1" fmla="*/ 68 h 99"/>
                <a:gd name="T2" fmla="*/ 95 w 102"/>
                <a:gd name="T3" fmla="*/ 91 h 99"/>
                <a:gd name="T4" fmla="*/ 74 w 102"/>
                <a:gd name="T5" fmla="*/ 85 h 99"/>
                <a:gd name="T6" fmla="*/ 56 w 102"/>
                <a:gd name="T7" fmla="*/ 85 h 99"/>
                <a:gd name="T8" fmla="*/ 12 w 102"/>
                <a:gd name="T9" fmla="*/ 76 h 99"/>
                <a:gd name="T10" fmla="*/ 0 w 102"/>
                <a:gd name="T11" fmla="*/ 55 h 99"/>
                <a:gd name="T12" fmla="*/ 2 w 102"/>
                <a:gd name="T13" fmla="*/ 53 h 99"/>
                <a:gd name="T14" fmla="*/ 10 w 102"/>
                <a:gd name="T15" fmla="*/ 57 h 99"/>
                <a:gd name="T16" fmla="*/ 29 w 102"/>
                <a:gd name="T17" fmla="*/ 75 h 99"/>
                <a:gd name="T18" fmla="*/ 52 w 102"/>
                <a:gd name="T19" fmla="*/ 71 h 99"/>
                <a:gd name="T20" fmla="*/ 21 w 102"/>
                <a:gd name="T21" fmla="*/ 50 h 99"/>
                <a:gd name="T22" fmla="*/ 10 w 102"/>
                <a:gd name="T23" fmla="*/ 41 h 99"/>
                <a:gd name="T24" fmla="*/ 13 w 102"/>
                <a:gd name="T25" fmla="*/ 24 h 99"/>
                <a:gd name="T26" fmla="*/ 22 w 102"/>
                <a:gd name="T27" fmla="*/ 27 h 99"/>
                <a:gd name="T28" fmla="*/ 52 w 102"/>
                <a:gd name="T29" fmla="*/ 58 h 99"/>
                <a:gd name="T30" fmla="*/ 60 w 102"/>
                <a:gd name="T31" fmla="*/ 57 h 99"/>
                <a:gd name="T32" fmla="*/ 61 w 102"/>
                <a:gd name="T33" fmla="*/ 52 h 99"/>
                <a:gd name="T34" fmla="*/ 72 w 102"/>
                <a:gd name="T35" fmla="*/ 35 h 99"/>
                <a:gd name="T36" fmla="*/ 80 w 102"/>
                <a:gd name="T37" fmla="*/ 28 h 99"/>
                <a:gd name="T38" fmla="*/ 72 w 102"/>
                <a:gd name="T39" fmla="*/ 19 h 99"/>
                <a:gd name="T40" fmla="*/ 57 w 102"/>
                <a:gd name="T41" fmla="*/ 13 h 99"/>
                <a:gd name="T42" fmla="*/ 67 w 102"/>
                <a:gd name="T43" fmla="*/ 5 h 99"/>
                <a:gd name="T44" fmla="*/ 102 w 102"/>
                <a:gd name="T45" fmla="*/ 24 h 99"/>
                <a:gd name="T46" fmla="*/ 96 w 102"/>
                <a:gd name="T47" fmla="*/ 36 h 99"/>
                <a:gd name="T48" fmla="*/ 75 w 102"/>
                <a:gd name="T49"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99">
                  <a:moveTo>
                    <a:pt x="75" y="68"/>
                  </a:moveTo>
                  <a:cubicBezTo>
                    <a:pt x="82" y="74"/>
                    <a:pt x="94" y="77"/>
                    <a:pt x="95" y="91"/>
                  </a:cubicBezTo>
                  <a:cubicBezTo>
                    <a:pt x="86" y="94"/>
                    <a:pt x="79" y="91"/>
                    <a:pt x="74" y="85"/>
                  </a:cubicBezTo>
                  <a:cubicBezTo>
                    <a:pt x="67" y="80"/>
                    <a:pt x="62" y="80"/>
                    <a:pt x="56" y="85"/>
                  </a:cubicBezTo>
                  <a:cubicBezTo>
                    <a:pt x="37" y="99"/>
                    <a:pt x="24" y="96"/>
                    <a:pt x="12" y="76"/>
                  </a:cubicBezTo>
                  <a:cubicBezTo>
                    <a:pt x="8" y="69"/>
                    <a:pt x="4" y="62"/>
                    <a:pt x="0" y="55"/>
                  </a:cubicBezTo>
                  <a:cubicBezTo>
                    <a:pt x="1" y="54"/>
                    <a:pt x="2" y="54"/>
                    <a:pt x="2" y="53"/>
                  </a:cubicBezTo>
                  <a:cubicBezTo>
                    <a:pt x="5" y="54"/>
                    <a:pt x="8" y="55"/>
                    <a:pt x="10" y="57"/>
                  </a:cubicBezTo>
                  <a:cubicBezTo>
                    <a:pt x="17" y="63"/>
                    <a:pt x="23" y="69"/>
                    <a:pt x="29" y="75"/>
                  </a:cubicBezTo>
                  <a:cubicBezTo>
                    <a:pt x="39" y="83"/>
                    <a:pt x="43" y="83"/>
                    <a:pt x="52" y="71"/>
                  </a:cubicBezTo>
                  <a:cubicBezTo>
                    <a:pt x="42" y="64"/>
                    <a:pt x="32" y="57"/>
                    <a:pt x="21" y="50"/>
                  </a:cubicBezTo>
                  <a:cubicBezTo>
                    <a:pt x="17" y="47"/>
                    <a:pt x="13" y="44"/>
                    <a:pt x="10" y="41"/>
                  </a:cubicBezTo>
                  <a:cubicBezTo>
                    <a:pt x="4" y="34"/>
                    <a:pt x="5" y="29"/>
                    <a:pt x="13" y="24"/>
                  </a:cubicBezTo>
                  <a:cubicBezTo>
                    <a:pt x="17" y="22"/>
                    <a:pt x="20" y="22"/>
                    <a:pt x="22" y="27"/>
                  </a:cubicBezTo>
                  <a:cubicBezTo>
                    <a:pt x="27" y="42"/>
                    <a:pt x="41" y="48"/>
                    <a:pt x="52" y="58"/>
                  </a:cubicBezTo>
                  <a:cubicBezTo>
                    <a:pt x="54" y="59"/>
                    <a:pt x="58" y="58"/>
                    <a:pt x="60" y="57"/>
                  </a:cubicBezTo>
                  <a:cubicBezTo>
                    <a:pt x="61" y="57"/>
                    <a:pt x="62" y="53"/>
                    <a:pt x="61" y="52"/>
                  </a:cubicBezTo>
                  <a:cubicBezTo>
                    <a:pt x="59" y="42"/>
                    <a:pt x="64" y="38"/>
                    <a:pt x="72" y="35"/>
                  </a:cubicBezTo>
                  <a:cubicBezTo>
                    <a:pt x="75" y="33"/>
                    <a:pt x="78" y="30"/>
                    <a:pt x="80" y="28"/>
                  </a:cubicBezTo>
                  <a:cubicBezTo>
                    <a:pt x="78" y="25"/>
                    <a:pt x="76" y="21"/>
                    <a:pt x="72" y="19"/>
                  </a:cubicBezTo>
                  <a:cubicBezTo>
                    <a:pt x="69" y="17"/>
                    <a:pt x="64" y="16"/>
                    <a:pt x="57" y="13"/>
                  </a:cubicBezTo>
                  <a:cubicBezTo>
                    <a:pt x="61" y="9"/>
                    <a:pt x="64" y="6"/>
                    <a:pt x="67" y="5"/>
                  </a:cubicBezTo>
                  <a:cubicBezTo>
                    <a:pt x="78" y="0"/>
                    <a:pt x="101" y="12"/>
                    <a:pt x="102" y="24"/>
                  </a:cubicBezTo>
                  <a:cubicBezTo>
                    <a:pt x="102" y="28"/>
                    <a:pt x="100" y="34"/>
                    <a:pt x="96" y="36"/>
                  </a:cubicBezTo>
                  <a:cubicBezTo>
                    <a:pt x="84" y="42"/>
                    <a:pt x="75" y="52"/>
                    <a:pt x="75" y="6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0" name="Freeform 24">
              <a:extLst>
                <a:ext uri="{FF2B5EF4-FFF2-40B4-BE49-F238E27FC236}">
                  <a16:creationId xmlns:a16="http://schemas.microsoft.com/office/drawing/2014/main" id="{2E84FD3D-E92D-47A3-BB6F-ADAB3482DF9D}"/>
                </a:ext>
              </a:extLst>
            </p:cNvPr>
            <p:cNvSpPr>
              <a:spLocks/>
            </p:cNvSpPr>
            <p:nvPr/>
          </p:nvSpPr>
          <p:spPr bwMode="auto">
            <a:xfrm>
              <a:off x="6593243" y="-27875"/>
              <a:ext cx="284806" cy="359510"/>
            </a:xfrm>
            <a:custGeom>
              <a:avLst/>
              <a:gdLst>
                <a:gd name="T0" fmla="*/ 54 w 105"/>
                <a:gd name="T1" fmla="*/ 0 h 133"/>
                <a:gd name="T2" fmla="*/ 61 w 105"/>
                <a:gd name="T3" fmla="*/ 3 h 133"/>
                <a:gd name="T4" fmla="*/ 75 w 105"/>
                <a:gd name="T5" fmla="*/ 27 h 133"/>
                <a:gd name="T6" fmla="*/ 47 w 105"/>
                <a:gd name="T7" fmla="*/ 47 h 133"/>
                <a:gd name="T8" fmla="*/ 66 w 105"/>
                <a:gd name="T9" fmla="*/ 79 h 133"/>
                <a:gd name="T10" fmla="*/ 83 w 105"/>
                <a:gd name="T11" fmla="*/ 44 h 133"/>
                <a:gd name="T12" fmla="*/ 85 w 105"/>
                <a:gd name="T13" fmla="*/ 44 h 133"/>
                <a:gd name="T14" fmla="*/ 105 w 105"/>
                <a:gd name="T15" fmla="*/ 75 h 133"/>
                <a:gd name="T16" fmla="*/ 103 w 105"/>
                <a:gd name="T17" fmla="*/ 77 h 133"/>
                <a:gd name="T18" fmla="*/ 93 w 105"/>
                <a:gd name="T19" fmla="*/ 72 h 133"/>
                <a:gd name="T20" fmla="*/ 46 w 105"/>
                <a:gd name="T21" fmla="*/ 133 h 133"/>
                <a:gd name="T22" fmla="*/ 27 w 105"/>
                <a:gd name="T23" fmla="*/ 102 h 133"/>
                <a:gd name="T24" fmla="*/ 46 w 105"/>
                <a:gd name="T25" fmla="*/ 102 h 133"/>
                <a:gd name="T26" fmla="*/ 57 w 105"/>
                <a:gd name="T27" fmla="*/ 87 h 133"/>
                <a:gd name="T28" fmla="*/ 56 w 105"/>
                <a:gd name="T29" fmla="*/ 81 h 133"/>
                <a:gd name="T30" fmla="*/ 42 w 105"/>
                <a:gd name="T31" fmla="*/ 54 h 133"/>
                <a:gd name="T32" fmla="*/ 19 w 105"/>
                <a:gd name="T33" fmla="*/ 88 h 133"/>
                <a:gd name="T34" fmla="*/ 0 w 105"/>
                <a:gd name="T35" fmla="*/ 57 h 133"/>
                <a:gd name="T36" fmla="*/ 13 w 105"/>
                <a:gd name="T37" fmla="*/ 62 h 133"/>
                <a:gd name="T38" fmla="*/ 54 w 105"/>
                <a:gd name="T39" fmla="*/ 17 h 133"/>
                <a:gd name="T40" fmla="*/ 54 w 105"/>
                <a:gd name="T4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33">
                  <a:moveTo>
                    <a:pt x="54" y="0"/>
                  </a:moveTo>
                  <a:cubicBezTo>
                    <a:pt x="56" y="1"/>
                    <a:pt x="60" y="1"/>
                    <a:pt x="61" y="3"/>
                  </a:cubicBezTo>
                  <a:cubicBezTo>
                    <a:pt x="66" y="10"/>
                    <a:pt x="70" y="18"/>
                    <a:pt x="75" y="27"/>
                  </a:cubicBezTo>
                  <a:cubicBezTo>
                    <a:pt x="59" y="26"/>
                    <a:pt x="57" y="41"/>
                    <a:pt x="47" y="47"/>
                  </a:cubicBezTo>
                  <a:cubicBezTo>
                    <a:pt x="53" y="58"/>
                    <a:pt x="59" y="68"/>
                    <a:pt x="66" y="79"/>
                  </a:cubicBezTo>
                  <a:cubicBezTo>
                    <a:pt x="75" y="68"/>
                    <a:pt x="89" y="62"/>
                    <a:pt x="83" y="44"/>
                  </a:cubicBezTo>
                  <a:cubicBezTo>
                    <a:pt x="83" y="44"/>
                    <a:pt x="84" y="44"/>
                    <a:pt x="85" y="44"/>
                  </a:cubicBezTo>
                  <a:cubicBezTo>
                    <a:pt x="92" y="54"/>
                    <a:pt x="98" y="65"/>
                    <a:pt x="105" y="75"/>
                  </a:cubicBezTo>
                  <a:cubicBezTo>
                    <a:pt x="104" y="76"/>
                    <a:pt x="104" y="76"/>
                    <a:pt x="103" y="77"/>
                  </a:cubicBezTo>
                  <a:cubicBezTo>
                    <a:pt x="100" y="75"/>
                    <a:pt x="97" y="74"/>
                    <a:pt x="93" y="72"/>
                  </a:cubicBezTo>
                  <a:cubicBezTo>
                    <a:pt x="78" y="92"/>
                    <a:pt x="55" y="106"/>
                    <a:pt x="46" y="133"/>
                  </a:cubicBezTo>
                  <a:cubicBezTo>
                    <a:pt x="40" y="123"/>
                    <a:pt x="34" y="114"/>
                    <a:pt x="27" y="102"/>
                  </a:cubicBezTo>
                  <a:cubicBezTo>
                    <a:pt x="35" y="105"/>
                    <a:pt x="41" y="109"/>
                    <a:pt x="46" y="102"/>
                  </a:cubicBezTo>
                  <a:cubicBezTo>
                    <a:pt x="49" y="97"/>
                    <a:pt x="53" y="92"/>
                    <a:pt x="57" y="87"/>
                  </a:cubicBezTo>
                  <a:cubicBezTo>
                    <a:pt x="58" y="86"/>
                    <a:pt x="57" y="83"/>
                    <a:pt x="56" y="81"/>
                  </a:cubicBezTo>
                  <a:cubicBezTo>
                    <a:pt x="52" y="72"/>
                    <a:pt x="47" y="64"/>
                    <a:pt x="42" y="54"/>
                  </a:cubicBezTo>
                  <a:cubicBezTo>
                    <a:pt x="32" y="65"/>
                    <a:pt x="19" y="71"/>
                    <a:pt x="19" y="88"/>
                  </a:cubicBezTo>
                  <a:cubicBezTo>
                    <a:pt x="13" y="79"/>
                    <a:pt x="8" y="69"/>
                    <a:pt x="0" y="57"/>
                  </a:cubicBezTo>
                  <a:cubicBezTo>
                    <a:pt x="6" y="59"/>
                    <a:pt x="9" y="60"/>
                    <a:pt x="13" y="62"/>
                  </a:cubicBezTo>
                  <a:cubicBezTo>
                    <a:pt x="26" y="47"/>
                    <a:pt x="40" y="32"/>
                    <a:pt x="54" y="17"/>
                  </a:cubicBezTo>
                  <a:cubicBezTo>
                    <a:pt x="58" y="12"/>
                    <a:pt x="58" y="6"/>
                    <a:pt x="54"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1" name="Freeform 25">
              <a:extLst>
                <a:ext uri="{FF2B5EF4-FFF2-40B4-BE49-F238E27FC236}">
                  <a16:creationId xmlns:a16="http://schemas.microsoft.com/office/drawing/2014/main" id="{799DB025-89CC-4584-8598-51F4954EE971}"/>
                </a:ext>
              </a:extLst>
            </p:cNvPr>
            <p:cNvSpPr>
              <a:spLocks/>
            </p:cNvSpPr>
            <p:nvPr/>
          </p:nvSpPr>
          <p:spPr bwMode="auto">
            <a:xfrm>
              <a:off x="9378284" y="-2525767"/>
              <a:ext cx="392192" cy="205433"/>
            </a:xfrm>
            <a:custGeom>
              <a:avLst/>
              <a:gdLst>
                <a:gd name="T0" fmla="*/ 133 w 145"/>
                <a:gd name="T1" fmla="*/ 1 h 76"/>
                <a:gd name="T2" fmla="*/ 143 w 145"/>
                <a:gd name="T3" fmla="*/ 17 h 76"/>
                <a:gd name="T4" fmla="*/ 131 w 145"/>
                <a:gd name="T5" fmla="*/ 32 h 76"/>
                <a:gd name="T6" fmla="*/ 118 w 145"/>
                <a:gd name="T7" fmla="*/ 31 h 76"/>
                <a:gd name="T8" fmla="*/ 104 w 145"/>
                <a:gd name="T9" fmla="*/ 29 h 76"/>
                <a:gd name="T10" fmla="*/ 101 w 145"/>
                <a:gd name="T11" fmla="*/ 51 h 76"/>
                <a:gd name="T12" fmla="*/ 86 w 145"/>
                <a:gd name="T13" fmla="*/ 70 h 76"/>
                <a:gd name="T14" fmla="*/ 67 w 145"/>
                <a:gd name="T15" fmla="*/ 64 h 76"/>
                <a:gd name="T16" fmla="*/ 69 w 145"/>
                <a:gd name="T17" fmla="*/ 62 h 76"/>
                <a:gd name="T18" fmla="*/ 88 w 145"/>
                <a:gd name="T19" fmla="*/ 45 h 76"/>
                <a:gd name="T20" fmla="*/ 78 w 145"/>
                <a:gd name="T21" fmla="*/ 27 h 76"/>
                <a:gd name="T22" fmla="*/ 28 w 145"/>
                <a:gd name="T23" fmla="*/ 32 h 76"/>
                <a:gd name="T24" fmla="*/ 11 w 145"/>
                <a:gd name="T25" fmla="*/ 40 h 76"/>
                <a:gd name="T26" fmla="*/ 3 w 145"/>
                <a:gd name="T27" fmla="*/ 31 h 76"/>
                <a:gd name="T28" fmla="*/ 29 w 145"/>
                <a:gd name="T29" fmla="*/ 2 h 76"/>
                <a:gd name="T30" fmla="*/ 42 w 145"/>
                <a:gd name="T31" fmla="*/ 6 h 76"/>
                <a:gd name="T32" fmla="*/ 49 w 145"/>
                <a:gd name="T33" fmla="*/ 10 h 76"/>
                <a:gd name="T34" fmla="*/ 108 w 145"/>
                <a:gd name="T35" fmla="*/ 16 h 76"/>
                <a:gd name="T36" fmla="*/ 133 w 145"/>
                <a:gd name="T37"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76">
                  <a:moveTo>
                    <a:pt x="133" y="1"/>
                  </a:moveTo>
                  <a:cubicBezTo>
                    <a:pt x="137" y="8"/>
                    <a:pt x="141" y="12"/>
                    <a:pt x="143" y="17"/>
                  </a:cubicBezTo>
                  <a:cubicBezTo>
                    <a:pt x="145" y="26"/>
                    <a:pt x="140" y="32"/>
                    <a:pt x="131" y="32"/>
                  </a:cubicBezTo>
                  <a:cubicBezTo>
                    <a:pt x="126" y="32"/>
                    <a:pt x="122" y="31"/>
                    <a:pt x="118" y="31"/>
                  </a:cubicBezTo>
                  <a:cubicBezTo>
                    <a:pt x="113" y="30"/>
                    <a:pt x="109" y="30"/>
                    <a:pt x="104" y="29"/>
                  </a:cubicBezTo>
                  <a:cubicBezTo>
                    <a:pt x="103" y="37"/>
                    <a:pt x="104" y="45"/>
                    <a:pt x="101" y="51"/>
                  </a:cubicBezTo>
                  <a:cubicBezTo>
                    <a:pt x="98" y="58"/>
                    <a:pt x="93" y="65"/>
                    <a:pt x="86" y="70"/>
                  </a:cubicBezTo>
                  <a:cubicBezTo>
                    <a:pt x="79" y="76"/>
                    <a:pt x="73" y="73"/>
                    <a:pt x="67" y="64"/>
                  </a:cubicBezTo>
                  <a:cubicBezTo>
                    <a:pt x="68" y="63"/>
                    <a:pt x="69" y="62"/>
                    <a:pt x="69" y="62"/>
                  </a:cubicBezTo>
                  <a:cubicBezTo>
                    <a:pt x="83" y="64"/>
                    <a:pt x="86" y="56"/>
                    <a:pt x="88" y="45"/>
                  </a:cubicBezTo>
                  <a:cubicBezTo>
                    <a:pt x="90" y="34"/>
                    <a:pt x="89" y="31"/>
                    <a:pt x="78" y="27"/>
                  </a:cubicBezTo>
                  <a:cubicBezTo>
                    <a:pt x="61" y="21"/>
                    <a:pt x="44" y="22"/>
                    <a:pt x="28" y="32"/>
                  </a:cubicBezTo>
                  <a:cubicBezTo>
                    <a:pt x="23" y="35"/>
                    <a:pt x="17" y="38"/>
                    <a:pt x="11" y="40"/>
                  </a:cubicBezTo>
                  <a:cubicBezTo>
                    <a:pt x="4" y="42"/>
                    <a:pt x="0" y="37"/>
                    <a:pt x="3" y="31"/>
                  </a:cubicBezTo>
                  <a:cubicBezTo>
                    <a:pt x="9" y="20"/>
                    <a:pt x="16" y="8"/>
                    <a:pt x="29" y="2"/>
                  </a:cubicBezTo>
                  <a:cubicBezTo>
                    <a:pt x="34" y="0"/>
                    <a:pt x="39" y="0"/>
                    <a:pt x="42" y="6"/>
                  </a:cubicBezTo>
                  <a:cubicBezTo>
                    <a:pt x="43" y="8"/>
                    <a:pt x="46" y="10"/>
                    <a:pt x="49" y="10"/>
                  </a:cubicBezTo>
                  <a:cubicBezTo>
                    <a:pt x="69" y="12"/>
                    <a:pt x="89" y="14"/>
                    <a:pt x="108" y="16"/>
                  </a:cubicBezTo>
                  <a:cubicBezTo>
                    <a:pt x="119" y="18"/>
                    <a:pt x="127" y="13"/>
                    <a:pt x="133"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2" name="Freeform 26">
              <a:extLst>
                <a:ext uri="{FF2B5EF4-FFF2-40B4-BE49-F238E27FC236}">
                  <a16:creationId xmlns:a16="http://schemas.microsoft.com/office/drawing/2014/main" id="{0F0E9576-7D92-4D4F-AA34-05477682CFCB}"/>
                </a:ext>
              </a:extLst>
            </p:cNvPr>
            <p:cNvSpPr>
              <a:spLocks noEditPoints="1"/>
            </p:cNvSpPr>
            <p:nvPr/>
          </p:nvSpPr>
          <p:spPr bwMode="auto">
            <a:xfrm>
              <a:off x="8937066" y="915256"/>
              <a:ext cx="224111" cy="305814"/>
            </a:xfrm>
            <a:custGeom>
              <a:avLst/>
              <a:gdLst>
                <a:gd name="T0" fmla="*/ 0 w 83"/>
                <a:gd name="T1" fmla="*/ 55 h 114"/>
                <a:gd name="T2" fmla="*/ 14 w 83"/>
                <a:gd name="T3" fmla="*/ 19 h 114"/>
                <a:gd name="T4" fmla="*/ 63 w 83"/>
                <a:gd name="T5" fmla="*/ 19 h 114"/>
                <a:gd name="T6" fmla="*/ 64 w 83"/>
                <a:gd name="T7" fmla="*/ 94 h 114"/>
                <a:gd name="T8" fmla="*/ 12 w 83"/>
                <a:gd name="T9" fmla="*/ 90 h 114"/>
                <a:gd name="T10" fmla="*/ 0 w 83"/>
                <a:gd name="T11" fmla="*/ 55 h 114"/>
                <a:gd name="T12" fmla="*/ 63 w 83"/>
                <a:gd name="T13" fmla="*/ 66 h 114"/>
                <a:gd name="T14" fmla="*/ 49 w 83"/>
                <a:gd name="T15" fmla="*/ 23 h 114"/>
                <a:gd name="T16" fmla="*/ 37 w 83"/>
                <a:gd name="T17" fmla="*/ 15 h 114"/>
                <a:gd name="T18" fmla="*/ 23 w 83"/>
                <a:gd name="T19" fmla="*/ 23 h 114"/>
                <a:gd name="T20" fmla="*/ 30 w 83"/>
                <a:gd name="T21" fmla="*/ 93 h 114"/>
                <a:gd name="T22" fmla="*/ 53 w 83"/>
                <a:gd name="T23" fmla="*/ 92 h 114"/>
                <a:gd name="T24" fmla="*/ 63 w 83"/>
                <a:gd name="T25" fmla="*/ 6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14">
                  <a:moveTo>
                    <a:pt x="0" y="55"/>
                  </a:moveTo>
                  <a:cubicBezTo>
                    <a:pt x="4" y="43"/>
                    <a:pt x="7" y="29"/>
                    <a:pt x="14" y="19"/>
                  </a:cubicBezTo>
                  <a:cubicBezTo>
                    <a:pt x="26" y="0"/>
                    <a:pt x="52" y="0"/>
                    <a:pt x="63" y="19"/>
                  </a:cubicBezTo>
                  <a:cubicBezTo>
                    <a:pt x="80" y="47"/>
                    <a:pt x="83" y="70"/>
                    <a:pt x="64" y="94"/>
                  </a:cubicBezTo>
                  <a:cubicBezTo>
                    <a:pt x="48" y="114"/>
                    <a:pt x="24" y="113"/>
                    <a:pt x="12" y="90"/>
                  </a:cubicBezTo>
                  <a:cubicBezTo>
                    <a:pt x="6" y="80"/>
                    <a:pt x="4" y="68"/>
                    <a:pt x="0" y="55"/>
                  </a:cubicBezTo>
                  <a:close/>
                  <a:moveTo>
                    <a:pt x="63" y="66"/>
                  </a:moveTo>
                  <a:cubicBezTo>
                    <a:pt x="58" y="51"/>
                    <a:pt x="55" y="36"/>
                    <a:pt x="49" y="23"/>
                  </a:cubicBezTo>
                  <a:cubicBezTo>
                    <a:pt x="48" y="19"/>
                    <a:pt x="41" y="15"/>
                    <a:pt x="37" y="15"/>
                  </a:cubicBezTo>
                  <a:cubicBezTo>
                    <a:pt x="32" y="15"/>
                    <a:pt x="26" y="19"/>
                    <a:pt x="23" y="23"/>
                  </a:cubicBezTo>
                  <a:cubicBezTo>
                    <a:pt x="12" y="40"/>
                    <a:pt x="17" y="77"/>
                    <a:pt x="30" y="93"/>
                  </a:cubicBezTo>
                  <a:cubicBezTo>
                    <a:pt x="37" y="101"/>
                    <a:pt x="47" y="101"/>
                    <a:pt x="53" y="92"/>
                  </a:cubicBezTo>
                  <a:cubicBezTo>
                    <a:pt x="57" y="84"/>
                    <a:pt x="59" y="75"/>
                    <a:pt x="63" y="6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3" name="Freeform 27">
              <a:extLst>
                <a:ext uri="{FF2B5EF4-FFF2-40B4-BE49-F238E27FC236}">
                  <a16:creationId xmlns:a16="http://schemas.microsoft.com/office/drawing/2014/main" id="{A202F9EF-9987-4BBF-B0B6-E97BF4EA73E1}"/>
                </a:ext>
              </a:extLst>
            </p:cNvPr>
            <p:cNvSpPr>
              <a:spLocks/>
            </p:cNvSpPr>
            <p:nvPr/>
          </p:nvSpPr>
          <p:spPr bwMode="auto">
            <a:xfrm>
              <a:off x="9838178" y="266270"/>
              <a:ext cx="254461" cy="359510"/>
            </a:xfrm>
            <a:custGeom>
              <a:avLst/>
              <a:gdLst>
                <a:gd name="T0" fmla="*/ 35 w 94"/>
                <a:gd name="T1" fmla="*/ 21 h 133"/>
                <a:gd name="T2" fmla="*/ 56 w 94"/>
                <a:gd name="T3" fmla="*/ 0 h 133"/>
                <a:gd name="T4" fmla="*/ 61 w 94"/>
                <a:gd name="T5" fmla="*/ 26 h 133"/>
                <a:gd name="T6" fmla="*/ 88 w 94"/>
                <a:gd name="T7" fmla="*/ 70 h 133"/>
                <a:gd name="T8" fmla="*/ 94 w 94"/>
                <a:gd name="T9" fmla="*/ 84 h 133"/>
                <a:gd name="T10" fmla="*/ 24 w 94"/>
                <a:gd name="T11" fmla="*/ 66 h 133"/>
                <a:gd name="T12" fmla="*/ 62 w 94"/>
                <a:gd name="T13" fmla="*/ 115 h 133"/>
                <a:gd name="T14" fmla="*/ 47 w 94"/>
                <a:gd name="T15" fmla="*/ 133 h 133"/>
                <a:gd name="T16" fmla="*/ 12 w 94"/>
                <a:gd name="T17" fmla="*/ 66 h 133"/>
                <a:gd name="T18" fmla="*/ 0 w 94"/>
                <a:gd name="T19" fmla="*/ 60 h 133"/>
                <a:gd name="T20" fmla="*/ 26 w 94"/>
                <a:gd name="T21" fmla="*/ 49 h 133"/>
                <a:gd name="T22" fmla="*/ 71 w 94"/>
                <a:gd name="T23" fmla="*/ 58 h 133"/>
                <a:gd name="T24" fmla="*/ 47 w 94"/>
                <a:gd name="T25" fmla="*/ 21 h 133"/>
                <a:gd name="T26" fmla="*/ 35 w 94"/>
                <a:gd name="T27" fmla="*/ 2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133">
                  <a:moveTo>
                    <a:pt x="35" y="21"/>
                  </a:moveTo>
                  <a:cubicBezTo>
                    <a:pt x="39" y="11"/>
                    <a:pt x="47" y="5"/>
                    <a:pt x="56" y="0"/>
                  </a:cubicBezTo>
                  <a:cubicBezTo>
                    <a:pt x="51" y="10"/>
                    <a:pt x="56" y="18"/>
                    <a:pt x="61" y="26"/>
                  </a:cubicBezTo>
                  <a:cubicBezTo>
                    <a:pt x="70" y="40"/>
                    <a:pt x="79" y="55"/>
                    <a:pt x="88" y="70"/>
                  </a:cubicBezTo>
                  <a:cubicBezTo>
                    <a:pt x="90" y="73"/>
                    <a:pt x="91" y="77"/>
                    <a:pt x="94" y="84"/>
                  </a:cubicBezTo>
                  <a:cubicBezTo>
                    <a:pt x="69" y="77"/>
                    <a:pt x="47" y="71"/>
                    <a:pt x="24" y="66"/>
                  </a:cubicBezTo>
                  <a:cubicBezTo>
                    <a:pt x="36" y="82"/>
                    <a:pt x="40" y="106"/>
                    <a:pt x="62" y="115"/>
                  </a:cubicBezTo>
                  <a:cubicBezTo>
                    <a:pt x="57" y="121"/>
                    <a:pt x="52" y="127"/>
                    <a:pt x="47" y="133"/>
                  </a:cubicBezTo>
                  <a:cubicBezTo>
                    <a:pt x="44" y="106"/>
                    <a:pt x="24" y="88"/>
                    <a:pt x="12" y="66"/>
                  </a:cubicBezTo>
                  <a:cubicBezTo>
                    <a:pt x="11" y="63"/>
                    <a:pt x="4" y="62"/>
                    <a:pt x="0" y="60"/>
                  </a:cubicBezTo>
                  <a:cubicBezTo>
                    <a:pt x="8" y="46"/>
                    <a:pt x="11" y="45"/>
                    <a:pt x="26" y="49"/>
                  </a:cubicBezTo>
                  <a:cubicBezTo>
                    <a:pt x="41" y="52"/>
                    <a:pt x="55" y="56"/>
                    <a:pt x="71" y="58"/>
                  </a:cubicBezTo>
                  <a:cubicBezTo>
                    <a:pt x="63" y="46"/>
                    <a:pt x="55" y="33"/>
                    <a:pt x="47" y="21"/>
                  </a:cubicBezTo>
                  <a:cubicBezTo>
                    <a:pt x="46" y="20"/>
                    <a:pt x="40" y="21"/>
                    <a:pt x="35" y="2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4" name="Freeform 28">
              <a:extLst>
                <a:ext uri="{FF2B5EF4-FFF2-40B4-BE49-F238E27FC236}">
                  <a16:creationId xmlns:a16="http://schemas.microsoft.com/office/drawing/2014/main" id="{3B8E5D30-395F-4935-85BA-CE5F8583F5D5}"/>
                </a:ext>
              </a:extLst>
            </p:cNvPr>
            <p:cNvSpPr>
              <a:spLocks/>
            </p:cNvSpPr>
            <p:nvPr/>
          </p:nvSpPr>
          <p:spPr bwMode="auto">
            <a:xfrm>
              <a:off x="7207214" y="646792"/>
              <a:ext cx="235784" cy="324492"/>
            </a:xfrm>
            <a:custGeom>
              <a:avLst/>
              <a:gdLst>
                <a:gd name="T0" fmla="*/ 52 w 87"/>
                <a:gd name="T1" fmla="*/ 18 h 120"/>
                <a:gd name="T2" fmla="*/ 46 w 87"/>
                <a:gd name="T3" fmla="*/ 35 h 120"/>
                <a:gd name="T4" fmla="*/ 45 w 87"/>
                <a:gd name="T5" fmla="*/ 51 h 120"/>
                <a:gd name="T6" fmla="*/ 68 w 87"/>
                <a:gd name="T7" fmla="*/ 56 h 120"/>
                <a:gd name="T8" fmla="*/ 72 w 87"/>
                <a:gd name="T9" fmla="*/ 55 h 120"/>
                <a:gd name="T10" fmla="*/ 60 w 87"/>
                <a:gd name="T11" fmla="*/ 83 h 120"/>
                <a:gd name="T12" fmla="*/ 58 w 87"/>
                <a:gd name="T13" fmla="*/ 84 h 120"/>
                <a:gd name="T14" fmla="*/ 38 w 87"/>
                <a:gd name="T15" fmla="*/ 56 h 120"/>
                <a:gd name="T16" fmla="*/ 28 w 87"/>
                <a:gd name="T17" fmla="*/ 84 h 120"/>
                <a:gd name="T18" fmla="*/ 53 w 87"/>
                <a:gd name="T19" fmla="*/ 102 h 120"/>
                <a:gd name="T20" fmla="*/ 66 w 87"/>
                <a:gd name="T21" fmla="*/ 97 h 120"/>
                <a:gd name="T22" fmla="*/ 68 w 87"/>
                <a:gd name="T23" fmla="*/ 99 h 120"/>
                <a:gd name="T24" fmla="*/ 55 w 87"/>
                <a:gd name="T25" fmla="*/ 120 h 120"/>
                <a:gd name="T26" fmla="*/ 0 w 87"/>
                <a:gd name="T27" fmla="*/ 83 h 120"/>
                <a:gd name="T28" fmla="*/ 17 w 87"/>
                <a:gd name="T29" fmla="*/ 70 h 120"/>
                <a:gd name="T30" fmla="*/ 35 w 87"/>
                <a:gd name="T31" fmla="*/ 21 h 120"/>
                <a:gd name="T32" fmla="*/ 38 w 87"/>
                <a:gd name="T33" fmla="*/ 0 h 120"/>
                <a:gd name="T34" fmla="*/ 42 w 87"/>
                <a:gd name="T35" fmla="*/ 1 h 120"/>
                <a:gd name="T36" fmla="*/ 81 w 87"/>
                <a:gd name="T37" fmla="*/ 29 h 120"/>
                <a:gd name="T38" fmla="*/ 77 w 87"/>
                <a:gd name="T39" fmla="*/ 53 h 120"/>
                <a:gd name="T40" fmla="*/ 52 w 87"/>
                <a:gd name="T41" fmla="*/ 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 h="120">
                  <a:moveTo>
                    <a:pt x="52" y="18"/>
                  </a:moveTo>
                  <a:cubicBezTo>
                    <a:pt x="50" y="24"/>
                    <a:pt x="47" y="30"/>
                    <a:pt x="46" y="35"/>
                  </a:cubicBezTo>
                  <a:cubicBezTo>
                    <a:pt x="44" y="40"/>
                    <a:pt x="38" y="45"/>
                    <a:pt x="45" y="51"/>
                  </a:cubicBezTo>
                  <a:cubicBezTo>
                    <a:pt x="52" y="57"/>
                    <a:pt x="59" y="61"/>
                    <a:pt x="68" y="56"/>
                  </a:cubicBezTo>
                  <a:cubicBezTo>
                    <a:pt x="68" y="56"/>
                    <a:pt x="69" y="56"/>
                    <a:pt x="72" y="55"/>
                  </a:cubicBezTo>
                  <a:cubicBezTo>
                    <a:pt x="68" y="65"/>
                    <a:pt x="64" y="74"/>
                    <a:pt x="60" y="83"/>
                  </a:cubicBezTo>
                  <a:cubicBezTo>
                    <a:pt x="60" y="84"/>
                    <a:pt x="59" y="84"/>
                    <a:pt x="58" y="84"/>
                  </a:cubicBezTo>
                  <a:cubicBezTo>
                    <a:pt x="60" y="68"/>
                    <a:pt x="49" y="63"/>
                    <a:pt x="38" y="56"/>
                  </a:cubicBezTo>
                  <a:cubicBezTo>
                    <a:pt x="34" y="66"/>
                    <a:pt x="30" y="75"/>
                    <a:pt x="28" y="84"/>
                  </a:cubicBezTo>
                  <a:cubicBezTo>
                    <a:pt x="25" y="95"/>
                    <a:pt x="40" y="105"/>
                    <a:pt x="53" y="102"/>
                  </a:cubicBezTo>
                  <a:cubicBezTo>
                    <a:pt x="58" y="101"/>
                    <a:pt x="62" y="99"/>
                    <a:pt x="66" y="97"/>
                  </a:cubicBezTo>
                  <a:cubicBezTo>
                    <a:pt x="67" y="98"/>
                    <a:pt x="68" y="98"/>
                    <a:pt x="68" y="99"/>
                  </a:cubicBezTo>
                  <a:cubicBezTo>
                    <a:pt x="64" y="106"/>
                    <a:pt x="60" y="112"/>
                    <a:pt x="55" y="120"/>
                  </a:cubicBezTo>
                  <a:cubicBezTo>
                    <a:pt x="37" y="108"/>
                    <a:pt x="20" y="97"/>
                    <a:pt x="0" y="83"/>
                  </a:cubicBezTo>
                  <a:cubicBezTo>
                    <a:pt x="12" y="83"/>
                    <a:pt x="15" y="77"/>
                    <a:pt x="17" y="70"/>
                  </a:cubicBezTo>
                  <a:cubicBezTo>
                    <a:pt x="23" y="53"/>
                    <a:pt x="30" y="38"/>
                    <a:pt x="35" y="21"/>
                  </a:cubicBezTo>
                  <a:cubicBezTo>
                    <a:pt x="38" y="15"/>
                    <a:pt x="37" y="7"/>
                    <a:pt x="38" y="0"/>
                  </a:cubicBezTo>
                  <a:cubicBezTo>
                    <a:pt x="38" y="0"/>
                    <a:pt x="40" y="0"/>
                    <a:pt x="42" y="1"/>
                  </a:cubicBezTo>
                  <a:cubicBezTo>
                    <a:pt x="55" y="11"/>
                    <a:pt x="68" y="20"/>
                    <a:pt x="81" y="29"/>
                  </a:cubicBezTo>
                  <a:cubicBezTo>
                    <a:pt x="87" y="33"/>
                    <a:pt x="86" y="41"/>
                    <a:pt x="77" y="53"/>
                  </a:cubicBezTo>
                  <a:cubicBezTo>
                    <a:pt x="78" y="34"/>
                    <a:pt x="67" y="26"/>
                    <a:pt x="52" y="1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5" name="Freeform 29">
              <a:extLst>
                <a:ext uri="{FF2B5EF4-FFF2-40B4-BE49-F238E27FC236}">
                  <a16:creationId xmlns:a16="http://schemas.microsoft.com/office/drawing/2014/main" id="{3A9D1B97-19D3-44E0-B8C0-AC2AF980D11C}"/>
                </a:ext>
              </a:extLst>
            </p:cNvPr>
            <p:cNvSpPr>
              <a:spLocks/>
            </p:cNvSpPr>
            <p:nvPr/>
          </p:nvSpPr>
          <p:spPr bwMode="auto">
            <a:xfrm>
              <a:off x="9700442" y="439021"/>
              <a:ext cx="242786" cy="338500"/>
            </a:xfrm>
            <a:custGeom>
              <a:avLst/>
              <a:gdLst>
                <a:gd name="T0" fmla="*/ 33 w 90"/>
                <a:gd name="T1" fmla="*/ 64 h 125"/>
                <a:gd name="T2" fmla="*/ 50 w 90"/>
                <a:gd name="T3" fmla="*/ 31 h 125"/>
                <a:gd name="T4" fmla="*/ 54 w 90"/>
                <a:gd name="T5" fmla="*/ 30 h 125"/>
                <a:gd name="T6" fmla="*/ 68 w 90"/>
                <a:gd name="T7" fmla="*/ 57 h 125"/>
                <a:gd name="T8" fmla="*/ 51 w 90"/>
                <a:gd name="T9" fmla="*/ 59 h 125"/>
                <a:gd name="T10" fmla="*/ 46 w 90"/>
                <a:gd name="T11" fmla="*/ 85 h 125"/>
                <a:gd name="T12" fmla="*/ 54 w 90"/>
                <a:gd name="T13" fmla="*/ 100 h 125"/>
                <a:gd name="T14" fmla="*/ 78 w 90"/>
                <a:gd name="T15" fmla="*/ 58 h 125"/>
                <a:gd name="T16" fmla="*/ 84 w 90"/>
                <a:gd name="T17" fmla="*/ 82 h 125"/>
                <a:gd name="T18" fmla="*/ 42 w 90"/>
                <a:gd name="T19" fmla="*/ 125 h 125"/>
                <a:gd name="T20" fmla="*/ 0 w 90"/>
                <a:gd name="T21" fmla="*/ 44 h 125"/>
                <a:gd name="T22" fmla="*/ 46 w 90"/>
                <a:gd name="T23" fmla="*/ 0 h 125"/>
                <a:gd name="T24" fmla="*/ 56 w 90"/>
                <a:gd name="T25" fmla="*/ 19 h 125"/>
                <a:gd name="T26" fmla="*/ 24 w 90"/>
                <a:gd name="T27" fmla="*/ 34 h 125"/>
                <a:gd name="T28" fmla="*/ 33 w 90"/>
                <a:gd name="T29" fmla="*/ 6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25">
                  <a:moveTo>
                    <a:pt x="33" y="64"/>
                  </a:moveTo>
                  <a:cubicBezTo>
                    <a:pt x="45" y="54"/>
                    <a:pt x="56" y="47"/>
                    <a:pt x="50" y="31"/>
                  </a:cubicBezTo>
                  <a:cubicBezTo>
                    <a:pt x="51" y="31"/>
                    <a:pt x="52" y="30"/>
                    <a:pt x="54" y="30"/>
                  </a:cubicBezTo>
                  <a:cubicBezTo>
                    <a:pt x="58" y="39"/>
                    <a:pt x="63" y="48"/>
                    <a:pt x="68" y="57"/>
                  </a:cubicBezTo>
                  <a:cubicBezTo>
                    <a:pt x="61" y="58"/>
                    <a:pt x="54" y="57"/>
                    <a:pt x="51" y="59"/>
                  </a:cubicBezTo>
                  <a:cubicBezTo>
                    <a:pt x="36" y="73"/>
                    <a:pt x="38" y="68"/>
                    <a:pt x="46" y="85"/>
                  </a:cubicBezTo>
                  <a:cubicBezTo>
                    <a:pt x="48" y="90"/>
                    <a:pt x="51" y="95"/>
                    <a:pt x="54" y="100"/>
                  </a:cubicBezTo>
                  <a:cubicBezTo>
                    <a:pt x="70" y="91"/>
                    <a:pt x="75" y="84"/>
                    <a:pt x="78" y="58"/>
                  </a:cubicBezTo>
                  <a:cubicBezTo>
                    <a:pt x="86" y="63"/>
                    <a:pt x="90" y="76"/>
                    <a:pt x="84" y="82"/>
                  </a:cubicBezTo>
                  <a:cubicBezTo>
                    <a:pt x="71" y="97"/>
                    <a:pt x="57" y="110"/>
                    <a:pt x="42" y="125"/>
                  </a:cubicBezTo>
                  <a:cubicBezTo>
                    <a:pt x="42" y="103"/>
                    <a:pt x="14" y="48"/>
                    <a:pt x="0" y="44"/>
                  </a:cubicBezTo>
                  <a:cubicBezTo>
                    <a:pt x="16" y="30"/>
                    <a:pt x="30" y="15"/>
                    <a:pt x="46" y="0"/>
                  </a:cubicBezTo>
                  <a:cubicBezTo>
                    <a:pt x="50" y="7"/>
                    <a:pt x="53" y="13"/>
                    <a:pt x="56" y="19"/>
                  </a:cubicBezTo>
                  <a:cubicBezTo>
                    <a:pt x="40" y="12"/>
                    <a:pt x="29" y="23"/>
                    <a:pt x="24" y="34"/>
                  </a:cubicBezTo>
                  <a:cubicBezTo>
                    <a:pt x="21" y="41"/>
                    <a:pt x="29" y="52"/>
                    <a:pt x="33" y="64"/>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6" name="Freeform 30">
              <a:extLst>
                <a:ext uri="{FF2B5EF4-FFF2-40B4-BE49-F238E27FC236}">
                  <a16:creationId xmlns:a16="http://schemas.microsoft.com/office/drawing/2014/main" id="{6709D7A7-CBD7-44EA-A362-CF4EDC9872F2}"/>
                </a:ext>
              </a:extLst>
            </p:cNvPr>
            <p:cNvSpPr>
              <a:spLocks/>
            </p:cNvSpPr>
            <p:nvPr/>
          </p:nvSpPr>
          <p:spPr bwMode="auto">
            <a:xfrm>
              <a:off x="9368948" y="737833"/>
              <a:ext cx="165749" cy="298813"/>
            </a:xfrm>
            <a:custGeom>
              <a:avLst/>
              <a:gdLst>
                <a:gd name="T0" fmla="*/ 22 w 62"/>
                <a:gd name="T1" fmla="*/ 110 h 110"/>
                <a:gd name="T2" fmla="*/ 12 w 62"/>
                <a:gd name="T3" fmla="*/ 85 h 110"/>
                <a:gd name="T4" fmla="*/ 15 w 62"/>
                <a:gd name="T5" fmla="*/ 83 h 110"/>
                <a:gd name="T6" fmla="*/ 25 w 62"/>
                <a:gd name="T7" fmla="*/ 92 h 110"/>
                <a:gd name="T8" fmla="*/ 42 w 62"/>
                <a:gd name="T9" fmla="*/ 93 h 110"/>
                <a:gd name="T10" fmla="*/ 48 w 62"/>
                <a:gd name="T11" fmla="*/ 79 h 110"/>
                <a:gd name="T12" fmla="*/ 40 w 62"/>
                <a:gd name="T13" fmla="*/ 66 h 110"/>
                <a:gd name="T14" fmla="*/ 24 w 62"/>
                <a:gd name="T15" fmla="*/ 61 h 110"/>
                <a:gd name="T16" fmla="*/ 1 w 62"/>
                <a:gd name="T17" fmla="*/ 36 h 110"/>
                <a:gd name="T18" fmla="*/ 20 w 62"/>
                <a:gd name="T19" fmla="*/ 6 h 110"/>
                <a:gd name="T20" fmla="*/ 35 w 62"/>
                <a:gd name="T21" fmla="*/ 0 h 110"/>
                <a:gd name="T22" fmla="*/ 45 w 62"/>
                <a:gd name="T23" fmla="*/ 24 h 110"/>
                <a:gd name="T24" fmla="*/ 42 w 62"/>
                <a:gd name="T25" fmla="*/ 26 h 110"/>
                <a:gd name="T26" fmla="*/ 34 w 62"/>
                <a:gd name="T27" fmla="*/ 19 h 110"/>
                <a:gd name="T28" fmla="*/ 20 w 62"/>
                <a:gd name="T29" fmla="*/ 17 h 110"/>
                <a:gd name="T30" fmla="*/ 13 w 62"/>
                <a:gd name="T31" fmla="*/ 29 h 110"/>
                <a:gd name="T32" fmla="*/ 21 w 62"/>
                <a:gd name="T33" fmla="*/ 41 h 110"/>
                <a:gd name="T34" fmla="*/ 39 w 62"/>
                <a:gd name="T35" fmla="*/ 46 h 110"/>
                <a:gd name="T36" fmla="*/ 61 w 62"/>
                <a:gd name="T37" fmla="*/ 71 h 110"/>
                <a:gd name="T38" fmla="*/ 41 w 62"/>
                <a:gd name="T39" fmla="*/ 103 h 110"/>
                <a:gd name="T40" fmla="*/ 22 w 62"/>
                <a:gd name="T4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2" h="110">
                  <a:moveTo>
                    <a:pt x="22" y="110"/>
                  </a:moveTo>
                  <a:cubicBezTo>
                    <a:pt x="19" y="101"/>
                    <a:pt x="15" y="93"/>
                    <a:pt x="12" y="85"/>
                  </a:cubicBezTo>
                  <a:cubicBezTo>
                    <a:pt x="13" y="84"/>
                    <a:pt x="14" y="84"/>
                    <a:pt x="15" y="83"/>
                  </a:cubicBezTo>
                  <a:cubicBezTo>
                    <a:pt x="19" y="86"/>
                    <a:pt x="21" y="91"/>
                    <a:pt x="25" y="92"/>
                  </a:cubicBezTo>
                  <a:cubicBezTo>
                    <a:pt x="30" y="94"/>
                    <a:pt x="37" y="96"/>
                    <a:pt x="42" y="93"/>
                  </a:cubicBezTo>
                  <a:cubicBezTo>
                    <a:pt x="45" y="92"/>
                    <a:pt x="48" y="84"/>
                    <a:pt x="48" y="79"/>
                  </a:cubicBezTo>
                  <a:cubicBezTo>
                    <a:pt x="48" y="75"/>
                    <a:pt x="44" y="69"/>
                    <a:pt x="40" y="66"/>
                  </a:cubicBezTo>
                  <a:cubicBezTo>
                    <a:pt x="36" y="63"/>
                    <a:pt x="30" y="63"/>
                    <a:pt x="24" y="61"/>
                  </a:cubicBezTo>
                  <a:cubicBezTo>
                    <a:pt x="10" y="57"/>
                    <a:pt x="2" y="48"/>
                    <a:pt x="1" y="36"/>
                  </a:cubicBezTo>
                  <a:cubicBezTo>
                    <a:pt x="0" y="21"/>
                    <a:pt x="6" y="13"/>
                    <a:pt x="20" y="6"/>
                  </a:cubicBezTo>
                  <a:cubicBezTo>
                    <a:pt x="25" y="5"/>
                    <a:pt x="30" y="3"/>
                    <a:pt x="35" y="0"/>
                  </a:cubicBezTo>
                  <a:cubicBezTo>
                    <a:pt x="39" y="9"/>
                    <a:pt x="42" y="17"/>
                    <a:pt x="45" y="24"/>
                  </a:cubicBezTo>
                  <a:cubicBezTo>
                    <a:pt x="44" y="25"/>
                    <a:pt x="43" y="26"/>
                    <a:pt x="42" y="26"/>
                  </a:cubicBezTo>
                  <a:cubicBezTo>
                    <a:pt x="39" y="24"/>
                    <a:pt x="37" y="21"/>
                    <a:pt x="34" y="19"/>
                  </a:cubicBezTo>
                  <a:cubicBezTo>
                    <a:pt x="30" y="17"/>
                    <a:pt x="23" y="15"/>
                    <a:pt x="20" y="17"/>
                  </a:cubicBezTo>
                  <a:cubicBezTo>
                    <a:pt x="16" y="19"/>
                    <a:pt x="13" y="25"/>
                    <a:pt x="13" y="29"/>
                  </a:cubicBezTo>
                  <a:cubicBezTo>
                    <a:pt x="12" y="33"/>
                    <a:pt x="17" y="38"/>
                    <a:pt x="21" y="41"/>
                  </a:cubicBezTo>
                  <a:cubicBezTo>
                    <a:pt x="26" y="44"/>
                    <a:pt x="33" y="44"/>
                    <a:pt x="39" y="46"/>
                  </a:cubicBezTo>
                  <a:cubicBezTo>
                    <a:pt x="52" y="50"/>
                    <a:pt x="60" y="59"/>
                    <a:pt x="61" y="71"/>
                  </a:cubicBezTo>
                  <a:cubicBezTo>
                    <a:pt x="62" y="86"/>
                    <a:pt x="55" y="98"/>
                    <a:pt x="41" y="103"/>
                  </a:cubicBezTo>
                  <a:cubicBezTo>
                    <a:pt x="36" y="106"/>
                    <a:pt x="30" y="107"/>
                    <a:pt x="22" y="11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7" name="Freeform 31">
              <a:extLst>
                <a:ext uri="{FF2B5EF4-FFF2-40B4-BE49-F238E27FC236}">
                  <a16:creationId xmlns:a16="http://schemas.microsoft.com/office/drawing/2014/main" id="{ED50838A-3A11-4D3C-BAEE-97442D8723E2}"/>
                </a:ext>
              </a:extLst>
            </p:cNvPr>
            <p:cNvSpPr>
              <a:spLocks/>
            </p:cNvSpPr>
            <p:nvPr/>
          </p:nvSpPr>
          <p:spPr bwMode="auto">
            <a:xfrm>
              <a:off x="9105148" y="849888"/>
              <a:ext cx="163413" cy="312819"/>
            </a:xfrm>
            <a:custGeom>
              <a:avLst/>
              <a:gdLst>
                <a:gd name="T0" fmla="*/ 52 w 60"/>
                <a:gd name="T1" fmla="*/ 33 h 116"/>
                <a:gd name="T2" fmla="*/ 60 w 60"/>
                <a:gd name="T3" fmla="*/ 65 h 116"/>
                <a:gd name="T4" fmla="*/ 45 w 60"/>
                <a:gd name="T5" fmla="*/ 58 h 116"/>
                <a:gd name="T6" fmla="*/ 31 w 60"/>
                <a:gd name="T7" fmla="*/ 75 h 116"/>
                <a:gd name="T8" fmla="*/ 49 w 60"/>
                <a:gd name="T9" fmla="*/ 105 h 116"/>
                <a:gd name="T10" fmla="*/ 18 w 60"/>
                <a:gd name="T11" fmla="*/ 116 h 116"/>
                <a:gd name="T12" fmla="*/ 16 w 60"/>
                <a:gd name="T13" fmla="*/ 114 h 116"/>
                <a:gd name="T14" fmla="*/ 18 w 60"/>
                <a:gd name="T15" fmla="*/ 79 h 116"/>
                <a:gd name="T16" fmla="*/ 9 w 60"/>
                <a:gd name="T17" fmla="*/ 39 h 116"/>
                <a:gd name="T18" fmla="*/ 0 w 60"/>
                <a:gd name="T19" fmla="*/ 22 h 116"/>
                <a:gd name="T20" fmla="*/ 53 w 60"/>
                <a:gd name="T21" fmla="*/ 0 h 116"/>
                <a:gd name="T22" fmla="*/ 58 w 60"/>
                <a:gd name="T23" fmla="*/ 22 h 116"/>
                <a:gd name="T24" fmla="*/ 55 w 60"/>
                <a:gd name="T25" fmla="*/ 23 h 116"/>
                <a:gd name="T26" fmla="*/ 26 w 60"/>
                <a:gd name="T27" fmla="*/ 21 h 116"/>
                <a:gd name="T28" fmla="*/ 22 w 60"/>
                <a:gd name="T29" fmla="*/ 28 h 116"/>
                <a:gd name="T30" fmla="*/ 27 w 60"/>
                <a:gd name="T31" fmla="*/ 52 h 116"/>
                <a:gd name="T32" fmla="*/ 49 w 60"/>
                <a:gd name="T33" fmla="*/ 34 h 116"/>
                <a:gd name="T34" fmla="*/ 52 w 60"/>
                <a:gd name="T35" fmla="*/ 3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16">
                  <a:moveTo>
                    <a:pt x="52" y="33"/>
                  </a:moveTo>
                  <a:cubicBezTo>
                    <a:pt x="54" y="43"/>
                    <a:pt x="57" y="53"/>
                    <a:pt x="60" y="65"/>
                  </a:cubicBezTo>
                  <a:cubicBezTo>
                    <a:pt x="53" y="62"/>
                    <a:pt x="49" y="58"/>
                    <a:pt x="45" y="58"/>
                  </a:cubicBezTo>
                  <a:cubicBezTo>
                    <a:pt x="33" y="58"/>
                    <a:pt x="28" y="63"/>
                    <a:pt x="31" y="75"/>
                  </a:cubicBezTo>
                  <a:cubicBezTo>
                    <a:pt x="34" y="86"/>
                    <a:pt x="33" y="98"/>
                    <a:pt x="49" y="105"/>
                  </a:cubicBezTo>
                  <a:cubicBezTo>
                    <a:pt x="37" y="109"/>
                    <a:pt x="28" y="113"/>
                    <a:pt x="18" y="116"/>
                  </a:cubicBezTo>
                  <a:cubicBezTo>
                    <a:pt x="18" y="115"/>
                    <a:pt x="17" y="115"/>
                    <a:pt x="16" y="114"/>
                  </a:cubicBezTo>
                  <a:cubicBezTo>
                    <a:pt x="28" y="102"/>
                    <a:pt x="20" y="90"/>
                    <a:pt x="18" y="79"/>
                  </a:cubicBezTo>
                  <a:cubicBezTo>
                    <a:pt x="16" y="65"/>
                    <a:pt x="13" y="52"/>
                    <a:pt x="9" y="39"/>
                  </a:cubicBezTo>
                  <a:cubicBezTo>
                    <a:pt x="8" y="34"/>
                    <a:pt x="4" y="29"/>
                    <a:pt x="0" y="22"/>
                  </a:cubicBezTo>
                  <a:cubicBezTo>
                    <a:pt x="16" y="16"/>
                    <a:pt x="34" y="8"/>
                    <a:pt x="53" y="0"/>
                  </a:cubicBezTo>
                  <a:cubicBezTo>
                    <a:pt x="55" y="9"/>
                    <a:pt x="56" y="15"/>
                    <a:pt x="58" y="22"/>
                  </a:cubicBezTo>
                  <a:cubicBezTo>
                    <a:pt x="56" y="22"/>
                    <a:pt x="56" y="23"/>
                    <a:pt x="55" y="23"/>
                  </a:cubicBezTo>
                  <a:cubicBezTo>
                    <a:pt x="45" y="14"/>
                    <a:pt x="38" y="13"/>
                    <a:pt x="26" y="21"/>
                  </a:cubicBezTo>
                  <a:cubicBezTo>
                    <a:pt x="24" y="22"/>
                    <a:pt x="22" y="26"/>
                    <a:pt x="22" y="28"/>
                  </a:cubicBezTo>
                  <a:cubicBezTo>
                    <a:pt x="23" y="36"/>
                    <a:pt x="25" y="44"/>
                    <a:pt x="27" y="52"/>
                  </a:cubicBezTo>
                  <a:cubicBezTo>
                    <a:pt x="41" y="53"/>
                    <a:pt x="46" y="49"/>
                    <a:pt x="49" y="34"/>
                  </a:cubicBezTo>
                  <a:cubicBezTo>
                    <a:pt x="50" y="34"/>
                    <a:pt x="51" y="33"/>
                    <a:pt x="52" y="3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Freeform 32">
              <a:extLst>
                <a:ext uri="{FF2B5EF4-FFF2-40B4-BE49-F238E27FC236}">
                  <a16:creationId xmlns:a16="http://schemas.microsoft.com/office/drawing/2014/main" id="{DC5C93E9-29B7-4603-8E86-CBD1FA365519}"/>
                </a:ext>
              </a:extLst>
            </p:cNvPr>
            <p:cNvSpPr>
              <a:spLocks/>
            </p:cNvSpPr>
            <p:nvPr/>
          </p:nvSpPr>
          <p:spPr bwMode="auto">
            <a:xfrm>
              <a:off x="9980580" y="107525"/>
              <a:ext cx="231116" cy="308152"/>
            </a:xfrm>
            <a:custGeom>
              <a:avLst/>
              <a:gdLst>
                <a:gd name="T0" fmla="*/ 37 w 86"/>
                <a:gd name="T1" fmla="*/ 0 h 114"/>
                <a:gd name="T2" fmla="*/ 54 w 86"/>
                <a:gd name="T3" fmla="*/ 20 h 114"/>
                <a:gd name="T4" fmla="*/ 52 w 86"/>
                <a:gd name="T5" fmla="*/ 23 h 114"/>
                <a:gd name="T6" fmla="*/ 44 w 86"/>
                <a:gd name="T7" fmla="*/ 21 h 114"/>
                <a:gd name="T8" fmla="*/ 23 w 86"/>
                <a:gd name="T9" fmla="*/ 30 h 114"/>
                <a:gd name="T10" fmla="*/ 47 w 86"/>
                <a:gd name="T11" fmla="*/ 95 h 114"/>
                <a:gd name="T12" fmla="*/ 67 w 86"/>
                <a:gd name="T13" fmla="*/ 87 h 114"/>
                <a:gd name="T14" fmla="*/ 74 w 86"/>
                <a:gd name="T15" fmla="*/ 65 h 114"/>
                <a:gd name="T16" fmla="*/ 79 w 86"/>
                <a:gd name="T17" fmla="*/ 52 h 114"/>
                <a:gd name="T18" fmla="*/ 82 w 86"/>
                <a:gd name="T19" fmla="*/ 54 h 114"/>
                <a:gd name="T20" fmla="*/ 59 w 86"/>
                <a:gd name="T21" fmla="*/ 108 h 114"/>
                <a:gd name="T22" fmla="*/ 30 w 86"/>
                <a:gd name="T23" fmla="*/ 106 h 114"/>
                <a:gd name="T24" fmla="*/ 15 w 86"/>
                <a:gd name="T25" fmla="*/ 28 h 114"/>
                <a:gd name="T26" fmla="*/ 37 w 86"/>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114">
                  <a:moveTo>
                    <a:pt x="37" y="0"/>
                  </a:moveTo>
                  <a:cubicBezTo>
                    <a:pt x="43" y="8"/>
                    <a:pt x="49" y="14"/>
                    <a:pt x="54" y="20"/>
                  </a:cubicBezTo>
                  <a:cubicBezTo>
                    <a:pt x="54" y="21"/>
                    <a:pt x="53" y="22"/>
                    <a:pt x="52" y="23"/>
                  </a:cubicBezTo>
                  <a:cubicBezTo>
                    <a:pt x="50" y="22"/>
                    <a:pt x="47" y="22"/>
                    <a:pt x="44" y="21"/>
                  </a:cubicBezTo>
                  <a:cubicBezTo>
                    <a:pt x="35" y="19"/>
                    <a:pt x="28" y="22"/>
                    <a:pt x="23" y="30"/>
                  </a:cubicBezTo>
                  <a:cubicBezTo>
                    <a:pt x="10" y="52"/>
                    <a:pt x="23" y="87"/>
                    <a:pt x="47" y="95"/>
                  </a:cubicBezTo>
                  <a:cubicBezTo>
                    <a:pt x="56" y="98"/>
                    <a:pt x="63" y="95"/>
                    <a:pt x="67" y="87"/>
                  </a:cubicBezTo>
                  <a:cubicBezTo>
                    <a:pt x="70" y="80"/>
                    <a:pt x="72" y="72"/>
                    <a:pt x="74" y="65"/>
                  </a:cubicBezTo>
                  <a:cubicBezTo>
                    <a:pt x="76" y="61"/>
                    <a:pt x="77" y="57"/>
                    <a:pt x="79" y="52"/>
                  </a:cubicBezTo>
                  <a:cubicBezTo>
                    <a:pt x="80" y="53"/>
                    <a:pt x="82" y="54"/>
                    <a:pt x="82" y="54"/>
                  </a:cubicBezTo>
                  <a:cubicBezTo>
                    <a:pt x="86" y="73"/>
                    <a:pt x="75" y="98"/>
                    <a:pt x="59" y="108"/>
                  </a:cubicBezTo>
                  <a:cubicBezTo>
                    <a:pt x="50" y="114"/>
                    <a:pt x="39" y="113"/>
                    <a:pt x="30" y="106"/>
                  </a:cubicBezTo>
                  <a:cubicBezTo>
                    <a:pt x="7" y="89"/>
                    <a:pt x="0" y="54"/>
                    <a:pt x="15" y="28"/>
                  </a:cubicBezTo>
                  <a:cubicBezTo>
                    <a:pt x="21" y="19"/>
                    <a:pt x="29" y="10"/>
                    <a:pt x="37"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Freeform 33">
              <a:extLst>
                <a:ext uri="{FF2B5EF4-FFF2-40B4-BE49-F238E27FC236}">
                  <a16:creationId xmlns:a16="http://schemas.microsoft.com/office/drawing/2014/main" id="{19F48B05-D1FD-456E-BB49-FCE85D2AD48F}"/>
                </a:ext>
              </a:extLst>
            </p:cNvPr>
            <p:cNvSpPr>
              <a:spLocks noEditPoints="1"/>
            </p:cNvSpPr>
            <p:nvPr/>
          </p:nvSpPr>
          <p:spPr bwMode="auto">
            <a:xfrm>
              <a:off x="7487353" y="835881"/>
              <a:ext cx="182091" cy="296479"/>
            </a:xfrm>
            <a:custGeom>
              <a:avLst/>
              <a:gdLst>
                <a:gd name="T0" fmla="*/ 18 w 67"/>
                <a:gd name="T1" fmla="*/ 88 h 110"/>
                <a:gd name="T2" fmla="*/ 0 w 67"/>
                <a:gd name="T3" fmla="*/ 80 h 110"/>
                <a:gd name="T4" fmla="*/ 54 w 67"/>
                <a:gd name="T5" fmla="*/ 0 h 110"/>
                <a:gd name="T6" fmla="*/ 57 w 67"/>
                <a:gd name="T7" fmla="*/ 1 h 110"/>
                <a:gd name="T8" fmla="*/ 67 w 67"/>
                <a:gd name="T9" fmla="*/ 110 h 110"/>
                <a:gd name="T10" fmla="*/ 44 w 67"/>
                <a:gd name="T11" fmla="*/ 100 h 110"/>
                <a:gd name="T12" fmla="*/ 29 w 67"/>
                <a:gd name="T13" fmla="*/ 61 h 110"/>
                <a:gd name="T14" fmla="*/ 16 w 67"/>
                <a:gd name="T15" fmla="*/ 78 h 110"/>
                <a:gd name="T16" fmla="*/ 18 w 67"/>
                <a:gd name="T17" fmla="*/ 88 h 110"/>
                <a:gd name="T18" fmla="*/ 48 w 67"/>
                <a:gd name="T19" fmla="*/ 59 h 110"/>
                <a:gd name="T20" fmla="*/ 46 w 67"/>
                <a:gd name="T21" fmla="*/ 27 h 110"/>
                <a:gd name="T22" fmla="*/ 44 w 67"/>
                <a:gd name="T23" fmla="*/ 27 h 110"/>
                <a:gd name="T24" fmla="*/ 29 w 67"/>
                <a:gd name="T25" fmla="*/ 50 h 110"/>
                <a:gd name="T26" fmla="*/ 48 w 67"/>
                <a:gd name="T2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10">
                  <a:moveTo>
                    <a:pt x="18" y="88"/>
                  </a:moveTo>
                  <a:cubicBezTo>
                    <a:pt x="11" y="85"/>
                    <a:pt x="5" y="82"/>
                    <a:pt x="0" y="80"/>
                  </a:cubicBezTo>
                  <a:cubicBezTo>
                    <a:pt x="18" y="53"/>
                    <a:pt x="36" y="27"/>
                    <a:pt x="54" y="0"/>
                  </a:cubicBezTo>
                  <a:cubicBezTo>
                    <a:pt x="55" y="0"/>
                    <a:pt x="56" y="0"/>
                    <a:pt x="57" y="1"/>
                  </a:cubicBezTo>
                  <a:cubicBezTo>
                    <a:pt x="60" y="37"/>
                    <a:pt x="63" y="72"/>
                    <a:pt x="67" y="110"/>
                  </a:cubicBezTo>
                  <a:cubicBezTo>
                    <a:pt x="59" y="106"/>
                    <a:pt x="52" y="103"/>
                    <a:pt x="44" y="100"/>
                  </a:cubicBezTo>
                  <a:cubicBezTo>
                    <a:pt x="57" y="80"/>
                    <a:pt x="51" y="67"/>
                    <a:pt x="29" y="61"/>
                  </a:cubicBezTo>
                  <a:cubicBezTo>
                    <a:pt x="24" y="59"/>
                    <a:pt x="16" y="70"/>
                    <a:pt x="16" y="78"/>
                  </a:cubicBezTo>
                  <a:cubicBezTo>
                    <a:pt x="16" y="80"/>
                    <a:pt x="17" y="83"/>
                    <a:pt x="18" y="88"/>
                  </a:cubicBezTo>
                  <a:close/>
                  <a:moveTo>
                    <a:pt x="48" y="59"/>
                  </a:moveTo>
                  <a:cubicBezTo>
                    <a:pt x="47" y="47"/>
                    <a:pt x="47" y="37"/>
                    <a:pt x="46" y="27"/>
                  </a:cubicBezTo>
                  <a:cubicBezTo>
                    <a:pt x="45" y="27"/>
                    <a:pt x="44" y="27"/>
                    <a:pt x="44" y="27"/>
                  </a:cubicBezTo>
                  <a:cubicBezTo>
                    <a:pt x="39" y="34"/>
                    <a:pt x="34" y="42"/>
                    <a:pt x="29" y="50"/>
                  </a:cubicBezTo>
                  <a:cubicBezTo>
                    <a:pt x="36" y="53"/>
                    <a:pt x="41" y="56"/>
                    <a:pt x="48" y="5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Freeform 34">
              <a:extLst>
                <a:ext uri="{FF2B5EF4-FFF2-40B4-BE49-F238E27FC236}">
                  <a16:creationId xmlns:a16="http://schemas.microsoft.com/office/drawing/2014/main" id="{677560D7-E4A1-413E-AE22-8D4E848CDB27}"/>
                </a:ext>
              </a:extLst>
            </p:cNvPr>
            <p:cNvSpPr>
              <a:spLocks/>
            </p:cNvSpPr>
            <p:nvPr/>
          </p:nvSpPr>
          <p:spPr bwMode="auto">
            <a:xfrm>
              <a:off x="6504533" y="-214634"/>
              <a:ext cx="247456" cy="280138"/>
            </a:xfrm>
            <a:custGeom>
              <a:avLst/>
              <a:gdLst>
                <a:gd name="T0" fmla="*/ 87 w 91"/>
                <a:gd name="T1" fmla="*/ 69 h 104"/>
                <a:gd name="T2" fmla="*/ 74 w 91"/>
                <a:gd name="T3" fmla="*/ 79 h 104"/>
                <a:gd name="T4" fmla="*/ 71 w 91"/>
                <a:gd name="T5" fmla="*/ 77 h 104"/>
                <a:gd name="T6" fmla="*/ 76 w 91"/>
                <a:gd name="T7" fmla="*/ 63 h 104"/>
                <a:gd name="T8" fmla="*/ 70 w 91"/>
                <a:gd name="T9" fmla="*/ 28 h 104"/>
                <a:gd name="T10" fmla="*/ 52 w 91"/>
                <a:gd name="T11" fmla="*/ 22 h 104"/>
                <a:gd name="T12" fmla="*/ 21 w 91"/>
                <a:gd name="T13" fmla="*/ 55 h 104"/>
                <a:gd name="T14" fmla="*/ 38 w 91"/>
                <a:gd name="T15" fmla="*/ 97 h 104"/>
                <a:gd name="T16" fmla="*/ 43 w 91"/>
                <a:gd name="T17" fmla="*/ 103 h 104"/>
                <a:gd name="T18" fmla="*/ 35 w 91"/>
                <a:gd name="T19" fmla="*/ 103 h 104"/>
                <a:gd name="T20" fmla="*/ 32 w 91"/>
                <a:gd name="T21" fmla="*/ 10 h 104"/>
                <a:gd name="T22" fmla="*/ 73 w 91"/>
                <a:gd name="T23" fmla="*/ 18 h 104"/>
                <a:gd name="T24" fmla="*/ 90 w 91"/>
                <a:gd name="T25" fmla="*/ 59 h 104"/>
                <a:gd name="T26" fmla="*/ 87 w 91"/>
                <a:gd name="T27" fmla="*/ 69 h 104"/>
                <a:gd name="T28" fmla="*/ 87 w 91"/>
                <a:gd name="T29"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104">
                  <a:moveTo>
                    <a:pt x="87" y="69"/>
                  </a:moveTo>
                  <a:cubicBezTo>
                    <a:pt x="83" y="72"/>
                    <a:pt x="78" y="75"/>
                    <a:pt x="74" y="79"/>
                  </a:cubicBezTo>
                  <a:cubicBezTo>
                    <a:pt x="73" y="78"/>
                    <a:pt x="72" y="78"/>
                    <a:pt x="71" y="77"/>
                  </a:cubicBezTo>
                  <a:cubicBezTo>
                    <a:pt x="73" y="73"/>
                    <a:pt x="74" y="68"/>
                    <a:pt x="76" y="63"/>
                  </a:cubicBezTo>
                  <a:cubicBezTo>
                    <a:pt x="81" y="50"/>
                    <a:pt x="80" y="37"/>
                    <a:pt x="70" y="28"/>
                  </a:cubicBezTo>
                  <a:cubicBezTo>
                    <a:pt x="66" y="24"/>
                    <a:pt x="58" y="21"/>
                    <a:pt x="52" y="22"/>
                  </a:cubicBezTo>
                  <a:cubicBezTo>
                    <a:pt x="37" y="24"/>
                    <a:pt x="23" y="40"/>
                    <a:pt x="21" y="55"/>
                  </a:cubicBezTo>
                  <a:cubicBezTo>
                    <a:pt x="18" y="72"/>
                    <a:pt x="23" y="87"/>
                    <a:pt x="38" y="97"/>
                  </a:cubicBezTo>
                  <a:cubicBezTo>
                    <a:pt x="40" y="98"/>
                    <a:pt x="41" y="101"/>
                    <a:pt x="43" y="103"/>
                  </a:cubicBezTo>
                  <a:cubicBezTo>
                    <a:pt x="40" y="103"/>
                    <a:pt x="37" y="104"/>
                    <a:pt x="35" y="103"/>
                  </a:cubicBezTo>
                  <a:cubicBezTo>
                    <a:pt x="2" y="84"/>
                    <a:pt x="0" y="31"/>
                    <a:pt x="32" y="10"/>
                  </a:cubicBezTo>
                  <a:cubicBezTo>
                    <a:pt x="48" y="0"/>
                    <a:pt x="64" y="2"/>
                    <a:pt x="73" y="18"/>
                  </a:cubicBezTo>
                  <a:cubicBezTo>
                    <a:pt x="81" y="31"/>
                    <a:pt x="85" y="45"/>
                    <a:pt x="90" y="59"/>
                  </a:cubicBezTo>
                  <a:cubicBezTo>
                    <a:pt x="91" y="61"/>
                    <a:pt x="88" y="65"/>
                    <a:pt x="87" y="69"/>
                  </a:cubicBezTo>
                  <a:cubicBezTo>
                    <a:pt x="87" y="69"/>
                    <a:pt x="87" y="69"/>
                    <a:pt x="87" y="69"/>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Freeform 35">
              <a:extLst>
                <a:ext uri="{FF2B5EF4-FFF2-40B4-BE49-F238E27FC236}">
                  <a16:creationId xmlns:a16="http://schemas.microsoft.com/office/drawing/2014/main" id="{1A9D8479-7C1D-4712-B8EF-3DD04C84D6CD}"/>
                </a:ext>
              </a:extLst>
            </p:cNvPr>
            <p:cNvSpPr>
              <a:spLocks/>
            </p:cNvSpPr>
            <p:nvPr/>
          </p:nvSpPr>
          <p:spPr bwMode="auto">
            <a:xfrm>
              <a:off x="7674112" y="896579"/>
              <a:ext cx="205435" cy="284806"/>
            </a:xfrm>
            <a:custGeom>
              <a:avLst/>
              <a:gdLst>
                <a:gd name="T0" fmla="*/ 63 w 76"/>
                <a:gd name="T1" fmla="*/ 90 h 106"/>
                <a:gd name="T2" fmla="*/ 48 w 76"/>
                <a:gd name="T3" fmla="*/ 103 h 106"/>
                <a:gd name="T4" fmla="*/ 12 w 76"/>
                <a:gd name="T5" fmla="*/ 86 h 106"/>
                <a:gd name="T6" fmla="*/ 19 w 76"/>
                <a:gd name="T7" fmla="*/ 14 h 106"/>
                <a:gd name="T8" fmla="*/ 51 w 76"/>
                <a:gd name="T9" fmla="*/ 5 h 106"/>
                <a:gd name="T10" fmla="*/ 71 w 76"/>
                <a:gd name="T11" fmla="*/ 14 h 106"/>
                <a:gd name="T12" fmla="*/ 76 w 76"/>
                <a:gd name="T13" fmla="*/ 22 h 106"/>
                <a:gd name="T14" fmla="*/ 72 w 76"/>
                <a:gd name="T15" fmla="*/ 45 h 106"/>
                <a:gd name="T16" fmla="*/ 70 w 76"/>
                <a:gd name="T17" fmla="*/ 46 h 106"/>
                <a:gd name="T18" fmla="*/ 66 w 76"/>
                <a:gd name="T19" fmla="*/ 36 h 106"/>
                <a:gd name="T20" fmla="*/ 61 w 76"/>
                <a:gd name="T21" fmla="*/ 21 h 106"/>
                <a:gd name="T22" fmla="*/ 33 w 76"/>
                <a:gd name="T23" fmla="*/ 19 h 106"/>
                <a:gd name="T24" fmla="*/ 25 w 76"/>
                <a:gd name="T25" fmla="*/ 83 h 106"/>
                <a:gd name="T26" fmla="*/ 53 w 76"/>
                <a:gd name="T27" fmla="*/ 94 h 106"/>
                <a:gd name="T28" fmla="*/ 63 w 76"/>
                <a:gd name="T29"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06">
                  <a:moveTo>
                    <a:pt x="63" y="90"/>
                  </a:moveTo>
                  <a:cubicBezTo>
                    <a:pt x="61" y="100"/>
                    <a:pt x="55" y="102"/>
                    <a:pt x="48" y="103"/>
                  </a:cubicBezTo>
                  <a:cubicBezTo>
                    <a:pt x="34" y="106"/>
                    <a:pt x="19" y="98"/>
                    <a:pt x="12" y="86"/>
                  </a:cubicBezTo>
                  <a:cubicBezTo>
                    <a:pt x="0" y="64"/>
                    <a:pt x="2" y="34"/>
                    <a:pt x="19" y="14"/>
                  </a:cubicBezTo>
                  <a:cubicBezTo>
                    <a:pt x="27" y="4"/>
                    <a:pt x="39" y="0"/>
                    <a:pt x="51" y="5"/>
                  </a:cubicBezTo>
                  <a:cubicBezTo>
                    <a:pt x="58" y="7"/>
                    <a:pt x="65" y="10"/>
                    <a:pt x="71" y="14"/>
                  </a:cubicBezTo>
                  <a:cubicBezTo>
                    <a:pt x="74" y="15"/>
                    <a:pt x="76" y="19"/>
                    <a:pt x="76" y="22"/>
                  </a:cubicBezTo>
                  <a:cubicBezTo>
                    <a:pt x="75" y="30"/>
                    <a:pt x="74" y="37"/>
                    <a:pt x="72" y="45"/>
                  </a:cubicBezTo>
                  <a:cubicBezTo>
                    <a:pt x="72" y="45"/>
                    <a:pt x="71" y="45"/>
                    <a:pt x="70" y="46"/>
                  </a:cubicBezTo>
                  <a:cubicBezTo>
                    <a:pt x="69" y="42"/>
                    <a:pt x="67" y="39"/>
                    <a:pt x="66" y="36"/>
                  </a:cubicBezTo>
                  <a:cubicBezTo>
                    <a:pt x="64" y="31"/>
                    <a:pt x="63" y="26"/>
                    <a:pt x="61" y="21"/>
                  </a:cubicBezTo>
                  <a:cubicBezTo>
                    <a:pt x="55" y="11"/>
                    <a:pt x="42" y="10"/>
                    <a:pt x="33" y="19"/>
                  </a:cubicBezTo>
                  <a:cubicBezTo>
                    <a:pt x="19" y="34"/>
                    <a:pt x="15" y="64"/>
                    <a:pt x="25" y="83"/>
                  </a:cubicBezTo>
                  <a:cubicBezTo>
                    <a:pt x="30" y="94"/>
                    <a:pt x="41" y="98"/>
                    <a:pt x="53" y="94"/>
                  </a:cubicBezTo>
                  <a:cubicBezTo>
                    <a:pt x="56" y="93"/>
                    <a:pt x="59" y="92"/>
                    <a:pt x="63" y="9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Freeform 36">
              <a:extLst>
                <a:ext uri="{FF2B5EF4-FFF2-40B4-BE49-F238E27FC236}">
                  <a16:creationId xmlns:a16="http://schemas.microsoft.com/office/drawing/2014/main" id="{D94C7725-0E54-49EF-A195-A58C225EC2FA}"/>
                </a:ext>
              </a:extLst>
            </p:cNvPr>
            <p:cNvSpPr>
              <a:spLocks/>
            </p:cNvSpPr>
            <p:nvPr/>
          </p:nvSpPr>
          <p:spPr bwMode="auto">
            <a:xfrm>
              <a:off x="9506682" y="-2663499"/>
              <a:ext cx="84040" cy="123727"/>
            </a:xfrm>
            <a:custGeom>
              <a:avLst/>
              <a:gdLst>
                <a:gd name="T0" fmla="*/ 30 w 31"/>
                <a:gd name="T1" fmla="*/ 0 h 46"/>
                <a:gd name="T2" fmla="*/ 24 w 31"/>
                <a:gd name="T3" fmla="*/ 41 h 46"/>
                <a:gd name="T4" fmla="*/ 10 w 31"/>
                <a:gd name="T5" fmla="*/ 43 h 46"/>
                <a:gd name="T6" fmla="*/ 3 w 31"/>
                <a:gd name="T7" fmla="*/ 26 h 46"/>
                <a:gd name="T8" fmla="*/ 30 w 31"/>
                <a:gd name="T9" fmla="*/ 0 h 46"/>
              </a:gdLst>
              <a:ahLst/>
              <a:cxnLst>
                <a:cxn ang="0">
                  <a:pos x="T0" y="T1"/>
                </a:cxn>
                <a:cxn ang="0">
                  <a:pos x="T2" y="T3"/>
                </a:cxn>
                <a:cxn ang="0">
                  <a:pos x="T4" y="T5"/>
                </a:cxn>
                <a:cxn ang="0">
                  <a:pos x="T6" y="T7"/>
                </a:cxn>
                <a:cxn ang="0">
                  <a:pos x="T8" y="T9"/>
                </a:cxn>
              </a:cxnLst>
              <a:rect l="0" t="0" r="r" b="b"/>
              <a:pathLst>
                <a:path w="31" h="46">
                  <a:moveTo>
                    <a:pt x="30" y="0"/>
                  </a:moveTo>
                  <a:cubicBezTo>
                    <a:pt x="31" y="16"/>
                    <a:pt x="29" y="29"/>
                    <a:pt x="24" y="41"/>
                  </a:cubicBezTo>
                  <a:cubicBezTo>
                    <a:pt x="22" y="46"/>
                    <a:pt x="15" y="46"/>
                    <a:pt x="10" y="43"/>
                  </a:cubicBezTo>
                  <a:cubicBezTo>
                    <a:pt x="3" y="39"/>
                    <a:pt x="0" y="33"/>
                    <a:pt x="3" y="26"/>
                  </a:cubicBezTo>
                  <a:cubicBezTo>
                    <a:pt x="8" y="14"/>
                    <a:pt x="17" y="7"/>
                    <a:pt x="30"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3" name="Freeform 37">
              <a:extLst>
                <a:ext uri="{FF2B5EF4-FFF2-40B4-BE49-F238E27FC236}">
                  <a16:creationId xmlns:a16="http://schemas.microsoft.com/office/drawing/2014/main" id="{FD5B9DD3-7EF9-428F-8138-C544A245DC41}"/>
                </a:ext>
              </a:extLst>
            </p:cNvPr>
            <p:cNvSpPr>
              <a:spLocks/>
            </p:cNvSpPr>
            <p:nvPr/>
          </p:nvSpPr>
          <p:spPr bwMode="auto">
            <a:xfrm>
              <a:off x="10333087" y="-1718038"/>
              <a:ext cx="74702" cy="93379"/>
            </a:xfrm>
            <a:custGeom>
              <a:avLst/>
              <a:gdLst>
                <a:gd name="T0" fmla="*/ 19 w 27"/>
                <a:gd name="T1" fmla="*/ 0 h 35"/>
                <a:gd name="T2" fmla="*/ 26 w 27"/>
                <a:gd name="T3" fmla="*/ 22 h 35"/>
                <a:gd name="T4" fmla="*/ 22 w 27"/>
                <a:gd name="T5" fmla="*/ 33 h 35"/>
                <a:gd name="T6" fmla="*/ 11 w 27"/>
                <a:gd name="T7" fmla="*/ 32 h 35"/>
                <a:gd name="T8" fmla="*/ 1 w 27"/>
                <a:gd name="T9" fmla="*/ 24 h 35"/>
                <a:gd name="T10" fmla="*/ 2 w 27"/>
                <a:gd name="T11" fmla="*/ 15 h 35"/>
                <a:gd name="T12" fmla="*/ 19 w 2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7" h="35">
                  <a:moveTo>
                    <a:pt x="19" y="0"/>
                  </a:moveTo>
                  <a:cubicBezTo>
                    <a:pt x="22" y="7"/>
                    <a:pt x="25" y="15"/>
                    <a:pt x="26" y="22"/>
                  </a:cubicBezTo>
                  <a:cubicBezTo>
                    <a:pt x="27" y="26"/>
                    <a:pt x="25" y="31"/>
                    <a:pt x="22" y="33"/>
                  </a:cubicBezTo>
                  <a:cubicBezTo>
                    <a:pt x="20" y="35"/>
                    <a:pt x="14" y="33"/>
                    <a:pt x="11" y="32"/>
                  </a:cubicBezTo>
                  <a:cubicBezTo>
                    <a:pt x="7" y="30"/>
                    <a:pt x="3" y="28"/>
                    <a:pt x="1" y="24"/>
                  </a:cubicBezTo>
                  <a:cubicBezTo>
                    <a:pt x="0" y="22"/>
                    <a:pt x="0" y="17"/>
                    <a:pt x="2" y="15"/>
                  </a:cubicBezTo>
                  <a:cubicBezTo>
                    <a:pt x="7" y="10"/>
                    <a:pt x="13" y="6"/>
                    <a:pt x="19"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4" name="Freeform 38">
              <a:extLst>
                <a:ext uri="{FF2B5EF4-FFF2-40B4-BE49-F238E27FC236}">
                  <a16:creationId xmlns:a16="http://schemas.microsoft.com/office/drawing/2014/main" id="{3CD022C2-6A2A-4384-82C5-14228146D5A0}"/>
                </a:ext>
              </a:extLst>
            </p:cNvPr>
            <p:cNvSpPr>
              <a:spLocks/>
            </p:cNvSpPr>
            <p:nvPr/>
          </p:nvSpPr>
          <p:spPr bwMode="auto">
            <a:xfrm>
              <a:off x="9625740" y="-2584129"/>
              <a:ext cx="102718" cy="72368"/>
            </a:xfrm>
            <a:custGeom>
              <a:avLst/>
              <a:gdLst>
                <a:gd name="T0" fmla="*/ 12 w 38"/>
                <a:gd name="T1" fmla="*/ 0 h 26"/>
                <a:gd name="T2" fmla="*/ 38 w 38"/>
                <a:gd name="T3" fmla="*/ 25 h 26"/>
                <a:gd name="T4" fmla="*/ 4 w 38"/>
                <a:gd name="T5" fmla="*/ 25 h 26"/>
                <a:gd name="T6" fmla="*/ 1 w 38"/>
                <a:gd name="T7" fmla="*/ 14 h 26"/>
                <a:gd name="T8" fmla="*/ 8 w 38"/>
                <a:gd name="T9" fmla="*/ 0 h 26"/>
                <a:gd name="T10" fmla="*/ 12 w 38"/>
                <a:gd name="T11" fmla="*/ 0 h 26"/>
              </a:gdLst>
              <a:ahLst/>
              <a:cxnLst>
                <a:cxn ang="0">
                  <a:pos x="T0" y="T1"/>
                </a:cxn>
                <a:cxn ang="0">
                  <a:pos x="T2" y="T3"/>
                </a:cxn>
                <a:cxn ang="0">
                  <a:pos x="T4" y="T5"/>
                </a:cxn>
                <a:cxn ang="0">
                  <a:pos x="T6" y="T7"/>
                </a:cxn>
                <a:cxn ang="0">
                  <a:pos x="T8" y="T9"/>
                </a:cxn>
                <a:cxn ang="0">
                  <a:pos x="T10" y="T11"/>
                </a:cxn>
              </a:cxnLst>
              <a:rect l="0" t="0" r="r" b="b"/>
              <a:pathLst>
                <a:path w="38" h="26">
                  <a:moveTo>
                    <a:pt x="12" y="0"/>
                  </a:moveTo>
                  <a:cubicBezTo>
                    <a:pt x="10" y="19"/>
                    <a:pt x="31" y="13"/>
                    <a:pt x="38" y="25"/>
                  </a:cubicBezTo>
                  <a:cubicBezTo>
                    <a:pt x="26" y="25"/>
                    <a:pt x="15" y="26"/>
                    <a:pt x="4" y="25"/>
                  </a:cubicBezTo>
                  <a:cubicBezTo>
                    <a:pt x="3" y="24"/>
                    <a:pt x="0" y="17"/>
                    <a:pt x="1" y="14"/>
                  </a:cubicBezTo>
                  <a:cubicBezTo>
                    <a:pt x="2" y="9"/>
                    <a:pt x="6" y="5"/>
                    <a:pt x="8" y="0"/>
                  </a:cubicBezTo>
                  <a:cubicBezTo>
                    <a:pt x="10" y="0"/>
                    <a:pt x="11" y="0"/>
                    <a:pt x="12"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Freeform 44">
              <a:extLst>
                <a:ext uri="{FF2B5EF4-FFF2-40B4-BE49-F238E27FC236}">
                  <a16:creationId xmlns:a16="http://schemas.microsoft.com/office/drawing/2014/main" id="{9A1C3103-6C97-4D9B-894D-132D4438E655}"/>
                </a:ext>
              </a:extLst>
            </p:cNvPr>
            <p:cNvSpPr>
              <a:spLocks/>
            </p:cNvSpPr>
            <p:nvPr/>
          </p:nvSpPr>
          <p:spPr bwMode="auto">
            <a:xfrm>
              <a:off x="8479506" y="-2826914"/>
              <a:ext cx="35018" cy="119059"/>
            </a:xfrm>
            <a:custGeom>
              <a:avLst/>
              <a:gdLst>
                <a:gd name="T0" fmla="*/ 11 w 13"/>
                <a:gd name="T1" fmla="*/ 0 h 44"/>
                <a:gd name="T2" fmla="*/ 11 w 13"/>
                <a:gd name="T3" fmla="*/ 34 h 44"/>
                <a:gd name="T4" fmla="*/ 2 w 13"/>
                <a:gd name="T5" fmla="*/ 44 h 44"/>
                <a:gd name="T6" fmla="*/ 0 w 13"/>
                <a:gd name="T7" fmla="*/ 42 h 44"/>
                <a:gd name="T8" fmla="*/ 5 w 13"/>
                <a:gd name="T9" fmla="*/ 34 h 44"/>
                <a:gd name="T10" fmla="*/ 8 w 13"/>
                <a:gd name="T11" fmla="*/ 11 h 44"/>
                <a:gd name="T12" fmla="*/ 7 w 13"/>
                <a:gd name="T13" fmla="*/ 0 h 44"/>
                <a:gd name="T14" fmla="*/ 11 w 13"/>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44">
                  <a:moveTo>
                    <a:pt x="11" y="0"/>
                  </a:moveTo>
                  <a:cubicBezTo>
                    <a:pt x="11" y="12"/>
                    <a:pt x="12" y="23"/>
                    <a:pt x="11" y="34"/>
                  </a:cubicBezTo>
                  <a:cubicBezTo>
                    <a:pt x="10" y="38"/>
                    <a:pt x="5" y="40"/>
                    <a:pt x="2" y="44"/>
                  </a:cubicBezTo>
                  <a:cubicBezTo>
                    <a:pt x="1" y="43"/>
                    <a:pt x="1" y="42"/>
                    <a:pt x="0" y="42"/>
                  </a:cubicBezTo>
                  <a:cubicBezTo>
                    <a:pt x="1" y="39"/>
                    <a:pt x="3" y="37"/>
                    <a:pt x="5" y="34"/>
                  </a:cubicBezTo>
                  <a:cubicBezTo>
                    <a:pt x="10" y="27"/>
                    <a:pt x="13" y="20"/>
                    <a:pt x="8" y="11"/>
                  </a:cubicBezTo>
                  <a:cubicBezTo>
                    <a:pt x="7" y="8"/>
                    <a:pt x="8" y="4"/>
                    <a:pt x="7" y="0"/>
                  </a:cubicBezTo>
                  <a:cubicBezTo>
                    <a:pt x="9" y="0"/>
                    <a:pt x="10" y="0"/>
                    <a:pt x="11"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6" name="Freeform 49">
              <a:extLst>
                <a:ext uri="{FF2B5EF4-FFF2-40B4-BE49-F238E27FC236}">
                  <a16:creationId xmlns:a16="http://schemas.microsoft.com/office/drawing/2014/main" id="{01295B5E-A0D8-4358-B161-D410A0141698}"/>
                </a:ext>
              </a:extLst>
            </p:cNvPr>
            <p:cNvSpPr>
              <a:spLocks noEditPoints="1"/>
            </p:cNvSpPr>
            <p:nvPr/>
          </p:nvSpPr>
          <p:spPr bwMode="auto">
            <a:xfrm>
              <a:off x="6880387" y="-2346010"/>
              <a:ext cx="3093191" cy="3081511"/>
            </a:xfrm>
            <a:custGeom>
              <a:avLst/>
              <a:gdLst>
                <a:gd name="T0" fmla="*/ 557 w 1143"/>
                <a:gd name="T1" fmla="*/ 1136 h 1141"/>
                <a:gd name="T2" fmla="*/ 3 w 1143"/>
                <a:gd name="T3" fmla="*/ 566 h 1141"/>
                <a:gd name="T4" fmla="*/ 586 w 1143"/>
                <a:gd name="T5" fmla="*/ 9 h 1141"/>
                <a:gd name="T6" fmla="*/ 1135 w 1143"/>
                <a:gd name="T7" fmla="*/ 587 h 1141"/>
                <a:gd name="T8" fmla="*/ 557 w 1143"/>
                <a:gd name="T9" fmla="*/ 1136 h 1141"/>
                <a:gd name="T10" fmla="*/ 1088 w 1143"/>
                <a:gd name="T11" fmla="*/ 392 h 1141"/>
                <a:gd name="T12" fmla="*/ 1085 w 1143"/>
                <a:gd name="T13" fmla="*/ 389 h 1141"/>
                <a:gd name="T14" fmla="*/ 951 w 1143"/>
                <a:gd name="T15" fmla="*/ 290 h 1141"/>
                <a:gd name="T16" fmla="*/ 932 w 1143"/>
                <a:gd name="T17" fmla="*/ 286 h 1141"/>
                <a:gd name="T18" fmla="*/ 727 w 1143"/>
                <a:gd name="T19" fmla="*/ 331 h 1141"/>
                <a:gd name="T20" fmla="*/ 699 w 1143"/>
                <a:gd name="T21" fmla="*/ 336 h 1141"/>
                <a:gd name="T22" fmla="*/ 703 w 1143"/>
                <a:gd name="T23" fmla="*/ 325 h 1141"/>
                <a:gd name="T24" fmla="*/ 754 w 1143"/>
                <a:gd name="T25" fmla="*/ 205 h 1141"/>
                <a:gd name="T26" fmla="*/ 753 w 1143"/>
                <a:gd name="T27" fmla="*/ 183 h 1141"/>
                <a:gd name="T28" fmla="*/ 677 w 1143"/>
                <a:gd name="T29" fmla="*/ 44 h 1141"/>
                <a:gd name="T30" fmla="*/ 659 w 1143"/>
                <a:gd name="T31" fmla="*/ 37 h 1141"/>
                <a:gd name="T32" fmla="*/ 519 w 1143"/>
                <a:gd name="T33" fmla="*/ 97 h 1141"/>
                <a:gd name="T34" fmla="*/ 500 w 1143"/>
                <a:gd name="T35" fmla="*/ 117 h 1141"/>
                <a:gd name="T36" fmla="*/ 444 w 1143"/>
                <a:gd name="T37" fmla="*/ 293 h 1141"/>
                <a:gd name="T38" fmla="*/ 428 w 1143"/>
                <a:gd name="T39" fmla="*/ 341 h 1141"/>
                <a:gd name="T40" fmla="*/ 420 w 1143"/>
                <a:gd name="T41" fmla="*/ 332 h 1141"/>
                <a:gd name="T42" fmla="*/ 343 w 1143"/>
                <a:gd name="T43" fmla="*/ 231 h 1141"/>
                <a:gd name="T44" fmla="*/ 319 w 1143"/>
                <a:gd name="T45" fmla="*/ 218 h 1141"/>
                <a:gd name="T46" fmla="*/ 166 w 1143"/>
                <a:gd name="T47" fmla="*/ 215 h 1141"/>
                <a:gd name="T48" fmla="*/ 148 w 1143"/>
                <a:gd name="T49" fmla="*/ 230 h 1141"/>
                <a:gd name="T50" fmla="*/ 146 w 1143"/>
                <a:gd name="T51" fmla="*/ 240 h 1141"/>
                <a:gd name="T52" fmla="*/ 130 w 1143"/>
                <a:gd name="T53" fmla="*/ 375 h 1141"/>
                <a:gd name="T54" fmla="*/ 139 w 1143"/>
                <a:gd name="T55" fmla="*/ 405 h 1141"/>
                <a:gd name="T56" fmla="*/ 288 w 1143"/>
                <a:gd name="T57" fmla="*/ 568 h 1141"/>
                <a:gd name="T58" fmla="*/ 296 w 1143"/>
                <a:gd name="T59" fmla="*/ 577 h 1141"/>
                <a:gd name="T60" fmla="*/ 286 w 1143"/>
                <a:gd name="T61" fmla="*/ 579 h 1141"/>
                <a:gd name="T62" fmla="*/ 165 w 1143"/>
                <a:gd name="T63" fmla="*/ 594 h 1141"/>
                <a:gd name="T64" fmla="*/ 129 w 1143"/>
                <a:gd name="T65" fmla="*/ 617 h 1141"/>
                <a:gd name="T66" fmla="*/ 84 w 1143"/>
                <a:gd name="T67" fmla="*/ 692 h 1141"/>
                <a:gd name="T68" fmla="*/ 47 w 1143"/>
                <a:gd name="T69" fmla="*/ 753 h 1141"/>
                <a:gd name="T70" fmla="*/ 50 w 1143"/>
                <a:gd name="T71" fmla="*/ 756 h 1141"/>
                <a:gd name="T72" fmla="*/ 182 w 1143"/>
                <a:gd name="T73" fmla="*/ 855 h 1141"/>
                <a:gd name="T74" fmla="*/ 201 w 1143"/>
                <a:gd name="T75" fmla="*/ 859 h 1141"/>
                <a:gd name="T76" fmla="*/ 400 w 1143"/>
                <a:gd name="T77" fmla="*/ 816 h 1141"/>
                <a:gd name="T78" fmla="*/ 436 w 1143"/>
                <a:gd name="T79" fmla="*/ 809 h 1141"/>
                <a:gd name="T80" fmla="*/ 430 w 1143"/>
                <a:gd name="T81" fmla="*/ 825 h 1141"/>
                <a:gd name="T82" fmla="*/ 383 w 1143"/>
                <a:gd name="T83" fmla="*/ 937 h 1141"/>
                <a:gd name="T84" fmla="*/ 384 w 1143"/>
                <a:gd name="T85" fmla="*/ 967 h 1141"/>
                <a:gd name="T86" fmla="*/ 458 w 1143"/>
                <a:gd name="T87" fmla="*/ 1103 h 1141"/>
                <a:gd name="T88" fmla="*/ 475 w 1143"/>
                <a:gd name="T89" fmla="*/ 1109 h 1141"/>
                <a:gd name="T90" fmla="*/ 615 w 1143"/>
                <a:gd name="T91" fmla="*/ 1049 h 1141"/>
                <a:gd name="T92" fmla="*/ 636 w 1143"/>
                <a:gd name="T93" fmla="*/ 1027 h 1141"/>
                <a:gd name="T94" fmla="*/ 701 w 1143"/>
                <a:gd name="T95" fmla="*/ 821 h 1141"/>
                <a:gd name="T96" fmla="*/ 707 w 1143"/>
                <a:gd name="T97" fmla="*/ 805 h 1141"/>
                <a:gd name="T98" fmla="*/ 713 w 1143"/>
                <a:gd name="T99" fmla="*/ 812 h 1141"/>
                <a:gd name="T100" fmla="*/ 793 w 1143"/>
                <a:gd name="T101" fmla="*/ 916 h 1141"/>
                <a:gd name="T102" fmla="*/ 816 w 1143"/>
                <a:gd name="T103" fmla="*/ 929 h 1141"/>
                <a:gd name="T104" fmla="*/ 975 w 1143"/>
                <a:gd name="T105" fmla="*/ 932 h 1141"/>
                <a:gd name="T106" fmla="*/ 987 w 1143"/>
                <a:gd name="T107" fmla="*/ 921 h 1141"/>
                <a:gd name="T108" fmla="*/ 1006 w 1143"/>
                <a:gd name="T109" fmla="*/ 768 h 1141"/>
                <a:gd name="T110" fmla="*/ 998 w 1143"/>
                <a:gd name="T111" fmla="*/ 744 h 1141"/>
                <a:gd name="T112" fmla="*/ 867 w 1143"/>
                <a:gd name="T113" fmla="*/ 600 h 1141"/>
                <a:gd name="T114" fmla="*/ 839 w 1143"/>
                <a:gd name="T115" fmla="*/ 569 h 1141"/>
                <a:gd name="T116" fmla="*/ 845 w 1143"/>
                <a:gd name="T117" fmla="*/ 567 h 1141"/>
                <a:gd name="T118" fmla="*/ 978 w 1143"/>
                <a:gd name="T119" fmla="*/ 550 h 1141"/>
                <a:gd name="T120" fmla="*/ 1000 w 1143"/>
                <a:gd name="T121" fmla="*/ 536 h 1141"/>
                <a:gd name="T122" fmla="*/ 1019 w 1143"/>
                <a:gd name="T123" fmla="*/ 505 h 1141"/>
                <a:gd name="T124" fmla="*/ 1088 w 1143"/>
                <a:gd name="T125" fmla="*/ 392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3" h="1141">
                  <a:moveTo>
                    <a:pt x="557" y="1136"/>
                  </a:moveTo>
                  <a:cubicBezTo>
                    <a:pt x="245" y="1129"/>
                    <a:pt x="0" y="873"/>
                    <a:pt x="3" y="566"/>
                  </a:cubicBezTo>
                  <a:cubicBezTo>
                    <a:pt x="6" y="251"/>
                    <a:pt x="272" y="0"/>
                    <a:pt x="586" y="9"/>
                  </a:cubicBezTo>
                  <a:cubicBezTo>
                    <a:pt x="891" y="18"/>
                    <a:pt x="1143" y="272"/>
                    <a:pt x="1135" y="587"/>
                  </a:cubicBezTo>
                  <a:cubicBezTo>
                    <a:pt x="1128" y="892"/>
                    <a:pt x="873" y="1141"/>
                    <a:pt x="557" y="1136"/>
                  </a:cubicBezTo>
                  <a:close/>
                  <a:moveTo>
                    <a:pt x="1088" y="392"/>
                  </a:moveTo>
                  <a:cubicBezTo>
                    <a:pt x="1087" y="391"/>
                    <a:pt x="1086" y="390"/>
                    <a:pt x="1085" y="389"/>
                  </a:cubicBezTo>
                  <a:cubicBezTo>
                    <a:pt x="1041" y="356"/>
                    <a:pt x="996" y="322"/>
                    <a:pt x="951" y="290"/>
                  </a:cubicBezTo>
                  <a:cubicBezTo>
                    <a:pt x="947" y="286"/>
                    <a:pt x="938" y="285"/>
                    <a:pt x="932" y="286"/>
                  </a:cubicBezTo>
                  <a:cubicBezTo>
                    <a:pt x="864" y="301"/>
                    <a:pt x="796" y="316"/>
                    <a:pt x="727" y="331"/>
                  </a:cubicBezTo>
                  <a:cubicBezTo>
                    <a:pt x="719" y="333"/>
                    <a:pt x="710" y="334"/>
                    <a:pt x="699" y="336"/>
                  </a:cubicBezTo>
                  <a:cubicBezTo>
                    <a:pt x="701" y="331"/>
                    <a:pt x="702" y="328"/>
                    <a:pt x="703" y="325"/>
                  </a:cubicBezTo>
                  <a:cubicBezTo>
                    <a:pt x="720" y="285"/>
                    <a:pt x="737" y="245"/>
                    <a:pt x="754" y="205"/>
                  </a:cubicBezTo>
                  <a:cubicBezTo>
                    <a:pt x="757" y="197"/>
                    <a:pt x="757" y="191"/>
                    <a:pt x="753" y="183"/>
                  </a:cubicBezTo>
                  <a:cubicBezTo>
                    <a:pt x="727" y="137"/>
                    <a:pt x="702" y="90"/>
                    <a:pt x="677" y="44"/>
                  </a:cubicBezTo>
                  <a:cubicBezTo>
                    <a:pt x="671" y="32"/>
                    <a:pt x="671" y="32"/>
                    <a:pt x="659" y="37"/>
                  </a:cubicBezTo>
                  <a:cubicBezTo>
                    <a:pt x="612" y="57"/>
                    <a:pt x="565" y="77"/>
                    <a:pt x="519" y="97"/>
                  </a:cubicBezTo>
                  <a:cubicBezTo>
                    <a:pt x="509" y="101"/>
                    <a:pt x="503" y="107"/>
                    <a:pt x="500" y="117"/>
                  </a:cubicBezTo>
                  <a:cubicBezTo>
                    <a:pt x="481" y="176"/>
                    <a:pt x="463" y="235"/>
                    <a:pt x="444" y="293"/>
                  </a:cubicBezTo>
                  <a:cubicBezTo>
                    <a:pt x="439" y="309"/>
                    <a:pt x="434" y="324"/>
                    <a:pt x="428" y="341"/>
                  </a:cubicBezTo>
                  <a:cubicBezTo>
                    <a:pt x="425" y="337"/>
                    <a:pt x="423" y="335"/>
                    <a:pt x="420" y="332"/>
                  </a:cubicBezTo>
                  <a:cubicBezTo>
                    <a:pt x="395" y="298"/>
                    <a:pt x="368" y="265"/>
                    <a:pt x="343" y="231"/>
                  </a:cubicBezTo>
                  <a:cubicBezTo>
                    <a:pt x="337" y="222"/>
                    <a:pt x="330" y="218"/>
                    <a:pt x="319" y="218"/>
                  </a:cubicBezTo>
                  <a:cubicBezTo>
                    <a:pt x="268" y="217"/>
                    <a:pt x="217" y="216"/>
                    <a:pt x="166" y="215"/>
                  </a:cubicBezTo>
                  <a:cubicBezTo>
                    <a:pt x="150" y="215"/>
                    <a:pt x="150" y="215"/>
                    <a:pt x="148" y="230"/>
                  </a:cubicBezTo>
                  <a:cubicBezTo>
                    <a:pt x="147" y="233"/>
                    <a:pt x="147" y="237"/>
                    <a:pt x="146" y="240"/>
                  </a:cubicBezTo>
                  <a:cubicBezTo>
                    <a:pt x="141" y="285"/>
                    <a:pt x="136" y="330"/>
                    <a:pt x="130" y="375"/>
                  </a:cubicBezTo>
                  <a:cubicBezTo>
                    <a:pt x="128" y="387"/>
                    <a:pt x="131" y="396"/>
                    <a:pt x="139" y="405"/>
                  </a:cubicBezTo>
                  <a:cubicBezTo>
                    <a:pt x="189" y="459"/>
                    <a:pt x="239" y="514"/>
                    <a:pt x="288" y="568"/>
                  </a:cubicBezTo>
                  <a:cubicBezTo>
                    <a:pt x="291" y="571"/>
                    <a:pt x="293" y="573"/>
                    <a:pt x="296" y="577"/>
                  </a:cubicBezTo>
                  <a:cubicBezTo>
                    <a:pt x="292" y="578"/>
                    <a:pt x="289" y="579"/>
                    <a:pt x="286" y="579"/>
                  </a:cubicBezTo>
                  <a:cubicBezTo>
                    <a:pt x="246" y="584"/>
                    <a:pt x="206" y="590"/>
                    <a:pt x="165" y="594"/>
                  </a:cubicBezTo>
                  <a:cubicBezTo>
                    <a:pt x="149" y="596"/>
                    <a:pt x="138" y="603"/>
                    <a:pt x="129" y="617"/>
                  </a:cubicBezTo>
                  <a:cubicBezTo>
                    <a:pt x="115" y="643"/>
                    <a:pt x="99" y="667"/>
                    <a:pt x="84" y="692"/>
                  </a:cubicBezTo>
                  <a:cubicBezTo>
                    <a:pt x="72" y="713"/>
                    <a:pt x="60" y="733"/>
                    <a:pt x="47" y="753"/>
                  </a:cubicBezTo>
                  <a:cubicBezTo>
                    <a:pt x="49" y="755"/>
                    <a:pt x="49" y="756"/>
                    <a:pt x="50" y="756"/>
                  </a:cubicBezTo>
                  <a:cubicBezTo>
                    <a:pt x="94" y="789"/>
                    <a:pt x="138" y="823"/>
                    <a:pt x="182" y="855"/>
                  </a:cubicBezTo>
                  <a:cubicBezTo>
                    <a:pt x="187" y="859"/>
                    <a:pt x="195" y="861"/>
                    <a:pt x="201" y="859"/>
                  </a:cubicBezTo>
                  <a:cubicBezTo>
                    <a:pt x="268" y="845"/>
                    <a:pt x="334" y="831"/>
                    <a:pt x="400" y="816"/>
                  </a:cubicBezTo>
                  <a:cubicBezTo>
                    <a:pt x="411" y="814"/>
                    <a:pt x="423" y="812"/>
                    <a:pt x="436" y="809"/>
                  </a:cubicBezTo>
                  <a:cubicBezTo>
                    <a:pt x="433" y="815"/>
                    <a:pt x="432" y="820"/>
                    <a:pt x="430" y="825"/>
                  </a:cubicBezTo>
                  <a:cubicBezTo>
                    <a:pt x="414" y="862"/>
                    <a:pt x="399" y="900"/>
                    <a:pt x="383" y="937"/>
                  </a:cubicBezTo>
                  <a:cubicBezTo>
                    <a:pt x="378" y="948"/>
                    <a:pt x="378" y="957"/>
                    <a:pt x="384" y="967"/>
                  </a:cubicBezTo>
                  <a:cubicBezTo>
                    <a:pt x="409" y="1012"/>
                    <a:pt x="434" y="1058"/>
                    <a:pt x="458" y="1103"/>
                  </a:cubicBezTo>
                  <a:cubicBezTo>
                    <a:pt x="463" y="1112"/>
                    <a:pt x="467" y="1112"/>
                    <a:pt x="475" y="1109"/>
                  </a:cubicBezTo>
                  <a:cubicBezTo>
                    <a:pt x="522" y="1089"/>
                    <a:pt x="569" y="1069"/>
                    <a:pt x="615" y="1049"/>
                  </a:cubicBezTo>
                  <a:cubicBezTo>
                    <a:pt x="626" y="1045"/>
                    <a:pt x="632" y="1038"/>
                    <a:pt x="636" y="1027"/>
                  </a:cubicBezTo>
                  <a:cubicBezTo>
                    <a:pt x="657" y="958"/>
                    <a:pt x="679" y="889"/>
                    <a:pt x="701" y="821"/>
                  </a:cubicBezTo>
                  <a:cubicBezTo>
                    <a:pt x="703" y="816"/>
                    <a:pt x="705" y="811"/>
                    <a:pt x="707" y="805"/>
                  </a:cubicBezTo>
                  <a:cubicBezTo>
                    <a:pt x="710" y="808"/>
                    <a:pt x="711" y="810"/>
                    <a:pt x="713" y="812"/>
                  </a:cubicBezTo>
                  <a:cubicBezTo>
                    <a:pt x="740" y="847"/>
                    <a:pt x="766" y="881"/>
                    <a:pt x="793" y="916"/>
                  </a:cubicBezTo>
                  <a:cubicBezTo>
                    <a:pt x="799" y="925"/>
                    <a:pt x="806" y="928"/>
                    <a:pt x="816" y="929"/>
                  </a:cubicBezTo>
                  <a:cubicBezTo>
                    <a:pt x="869" y="929"/>
                    <a:pt x="922" y="930"/>
                    <a:pt x="975" y="932"/>
                  </a:cubicBezTo>
                  <a:cubicBezTo>
                    <a:pt x="983" y="932"/>
                    <a:pt x="986" y="929"/>
                    <a:pt x="987" y="921"/>
                  </a:cubicBezTo>
                  <a:cubicBezTo>
                    <a:pt x="993" y="870"/>
                    <a:pt x="999" y="819"/>
                    <a:pt x="1006" y="768"/>
                  </a:cubicBezTo>
                  <a:cubicBezTo>
                    <a:pt x="1007" y="759"/>
                    <a:pt x="1005" y="751"/>
                    <a:pt x="998" y="744"/>
                  </a:cubicBezTo>
                  <a:cubicBezTo>
                    <a:pt x="954" y="696"/>
                    <a:pt x="911" y="648"/>
                    <a:pt x="867" y="600"/>
                  </a:cubicBezTo>
                  <a:cubicBezTo>
                    <a:pt x="858" y="590"/>
                    <a:pt x="849" y="580"/>
                    <a:pt x="839" y="569"/>
                  </a:cubicBezTo>
                  <a:cubicBezTo>
                    <a:pt x="842" y="568"/>
                    <a:pt x="844" y="568"/>
                    <a:pt x="845" y="567"/>
                  </a:cubicBezTo>
                  <a:cubicBezTo>
                    <a:pt x="890" y="562"/>
                    <a:pt x="934" y="556"/>
                    <a:pt x="978" y="550"/>
                  </a:cubicBezTo>
                  <a:cubicBezTo>
                    <a:pt x="988" y="549"/>
                    <a:pt x="996" y="545"/>
                    <a:pt x="1000" y="536"/>
                  </a:cubicBezTo>
                  <a:cubicBezTo>
                    <a:pt x="1006" y="525"/>
                    <a:pt x="1013" y="515"/>
                    <a:pt x="1019" y="505"/>
                  </a:cubicBezTo>
                  <a:cubicBezTo>
                    <a:pt x="1042" y="467"/>
                    <a:pt x="1065" y="430"/>
                    <a:pt x="1088" y="392"/>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Freeform 50">
              <a:extLst>
                <a:ext uri="{FF2B5EF4-FFF2-40B4-BE49-F238E27FC236}">
                  <a16:creationId xmlns:a16="http://schemas.microsoft.com/office/drawing/2014/main" id="{D8FF3F32-FF15-4EE5-9EB5-D4A1692C9363}"/>
                </a:ext>
              </a:extLst>
            </p:cNvPr>
            <p:cNvSpPr>
              <a:spLocks/>
            </p:cNvSpPr>
            <p:nvPr/>
          </p:nvSpPr>
          <p:spPr bwMode="auto">
            <a:xfrm>
              <a:off x="7312267" y="-2497751"/>
              <a:ext cx="63032" cy="63029"/>
            </a:xfrm>
            <a:custGeom>
              <a:avLst/>
              <a:gdLst>
                <a:gd name="T0" fmla="*/ 0 w 24"/>
                <a:gd name="T1" fmla="*/ 3 h 23"/>
                <a:gd name="T2" fmla="*/ 23 w 24"/>
                <a:gd name="T3" fmla="*/ 10 h 23"/>
                <a:gd name="T4" fmla="*/ 13 w 24"/>
                <a:gd name="T5" fmla="*/ 23 h 23"/>
                <a:gd name="T6" fmla="*/ 0 w 24"/>
                <a:gd name="T7" fmla="*/ 3 h 23"/>
              </a:gdLst>
              <a:ahLst/>
              <a:cxnLst>
                <a:cxn ang="0">
                  <a:pos x="T0" y="T1"/>
                </a:cxn>
                <a:cxn ang="0">
                  <a:pos x="T2" y="T3"/>
                </a:cxn>
                <a:cxn ang="0">
                  <a:pos x="T4" y="T5"/>
                </a:cxn>
                <a:cxn ang="0">
                  <a:pos x="T6" y="T7"/>
                </a:cxn>
              </a:cxnLst>
              <a:rect l="0" t="0" r="r" b="b"/>
              <a:pathLst>
                <a:path w="24" h="23">
                  <a:moveTo>
                    <a:pt x="0" y="3"/>
                  </a:moveTo>
                  <a:cubicBezTo>
                    <a:pt x="13" y="0"/>
                    <a:pt x="22" y="3"/>
                    <a:pt x="23" y="10"/>
                  </a:cubicBezTo>
                  <a:cubicBezTo>
                    <a:pt x="24" y="16"/>
                    <a:pt x="19" y="22"/>
                    <a:pt x="13" y="23"/>
                  </a:cubicBezTo>
                  <a:cubicBezTo>
                    <a:pt x="6" y="23"/>
                    <a:pt x="1" y="16"/>
                    <a:pt x="0" y="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52">
              <a:extLst>
                <a:ext uri="{FF2B5EF4-FFF2-40B4-BE49-F238E27FC236}">
                  <a16:creationId xmlns:a16="http://schemas.microsoft.com/office/drawing/2014/main" id="{C4EBF4D4-0075-40EF-8F64-6EB4A138DCD5}"/>
                </a:ext>
              </a:extLst>
            </p:cNvPr>
            <p:cNvSpPr>
              <a:spLocks noEditPoints="1"/>
            </p:cNvSpPr>
            <p:nvPr/>
          </p:nvSpPr>
          <p:spPr bwMode="auto">
            <a:xfrm>
              <a:off x="8101322" y="-1104070"/>
              <a:ext cx="639648" cy="609297"/>
            </a:xfrm>
            <a:custGeom>
              <a:avLst/>
              <a:gdLst>
                <a:gd name="T0" fmla="*/ 1 w 236"/>
                <a:gd name="T1" fmla="*/ 133 h 225"/>
                <a:gd name="T2" fmla="*/ 23 w 236"/>
                <a:gd name="T3" fmla="*/ 133 h 225"/>
                <a:gd name="T4" fmla="*/ 39 w 236"/>
                <a:gd name="T5" fmla="*/ 23 h 225"/>
                <a:gd name="T6" fmla="*/ 41 w 236"/>
                <a:gd name="T7" fmla="*/ 22 h 225"/>
                <a:gd name="T8" fmla="*/ 53 w 236"/>
                <a:gd name="T9" fmla="*/ 42 h 225"/>
                <a:gd name="T10" fmla="*/ 156 w 236"/>
                <a:gd name="T11" fmla="*/ 0 h 225"/>
                <a:gd name="T12" fmla="*/ 158 w 236"/>
                <a:gd name="T13" fmla="*/ 4 h 225"/>
                <a:gd name="T14" fmla="*/ 146 w 236"/>
                <a:gd name="T15" fmla="*/ 22 h 225"/>
                <a:gd name="T16" fmla="*/ 236 w 236"/>
                <a:gd name="T17" fmla="*/ 92 h 225"/>
                <a:gd name="T18" fmla="*/ 211 w 236"/>
                <a:gd name="T19" fmla="*/ 92 h 225"/>
                <a:gd name="T20" fmla="*/ 195 w 236"/>
                <a:gd name="T21" fmla="*/ 203 h 225"/>
                <a:gd name="T22" fmla="*/ 192 w 236"/>
                <a:gd name="T23" fmla="*/ 204 h 225"/>
                <a:gd name="T24" fmla="*/ 186 w 236"/>
                <a:gd name="T25" fmla="*/ 192 h 225"/>
                <a:gd name="T26" fmla="*/ 173 w 236"/>
                <a:gd name="T27" fmla="*/ 187 h 225"/>
                <a:gd name="T28" fmla="*/ 86 w 236"/>
                <a:gd name="T29" fmla="*/ 222 h 225"/>
                <a:gd name="T30" fmla="*/ 76 w 236"/>
                <a:gd name="T31" fmla="*/ 225 h 225"/>
                <a:gd name="T32" fmla="*/ 75 w 236"/>
                <a:gd name="T33" fmla="*/ 223 h 225"/>
                <a:gd name="T34" fmla="*/ 88 w 236"/>
                <a:gd name="T35" fmla="*/ 204 h 225"/>
                <a:gd name="T36" fmla="*/ 0 w 236"/>
                <a:gd name="T37" fmla="*/ 135 h 225"/>
                <a:gd name="T38" fmla="*/ 1 w 236"/>
                <a:gd name="T39" fmla="*/ 133 h 225"/>
                <a:gd name="T40" fmla="*/ 171 w 236"/>
                <a:gd name="T41" fmla="*/ 113 h 225"/>
                <a:gd name="T42" fmla="*/ 118 w 236"/>
                <a:gd name="T43" fmla="*/ 60 h 225"/>
                <a:gd name="T44" fmla="*/ 64 w 236"/>
                <a:gd name="T45" fmla="*/ 114 h 225"/>
                <a:gd name="T46" fmla="*/ 118 w 236"/>
                <a:gd name="T47" fmla="*/ 167 h 225"/>
                <a:gd name="T48" fmla="*/ 171 w 236"/>
                <a:gd name="T4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25">
                  <a:moveTo>
                    <a:pt x="1" y="133"/>
                  </a:moveTo>
                  <a:cubicBezTo>
                    <a:pt x="8" y="133"/>
                    <a:pt x="15" y="133"/>
                    <a:pt x="23" y="133"/>
                  </a:cubicBezTo>
                  <a:cubicBezTo>
                    <a:pt x="28" y="96"/>
                    <a:pt x="34" y="59"/>
                    <a:pt x="39" y="23"/>
                  </a:cubicBezTo>
                  <a:cubicBezTo>
                    <a:pt x="40" y="23"/>
                    <a:pt x="41" y="22"/>
                    <a:pt x="41" y="22"/>
                  </a:cubicBezTo>
                  <a:cubicBezTo>
                    <a:pt x="45" y="29"/>
                    <a:pt x="49" y="35"/>
                    <a:pt x="53" y="42"/>
                  </a:cubicBezTo>
                  <a:cubicBezTo>
                    <a:pt x="87" y="28"/>
                    <a:pt x="122" y="14"/>
                    <a:pt x="156" y="0"/>
                  </a:cubicBezTo>
                  <a:cubicBezTo>
                    <a:pt x="157" y="2"/>
                    <a:pt x="157" y="3"/>
                    <a:pt x="158" y="4"/>
                  </a:cubicBezTo>
                  <a:cubicBezTo>
                    <a:pt x="154" y="10"/>
                    <a:pt x="151" y="16"/>
                    <a:pt x="146" y="22"/>
                  </a:cubicBezTo>
                  <a:cubicBezTo>
                    <a:pt x="176" y="45"/>
                    <a:pt x="205" y="68"/>
                    <a:pt x="236" y="92"/>
                  </a:cubicBezTo>
                  <a:cubicBezTo>
                    <a:pt x="227" y="92"/>
                    <a:pt x="220" y="92"/>
                    <a:pt x="211" y="92"/>
                  </a:cubicBezTo>
                  <a:cubicBezTo>
                    <a:pt x="206" y="130"/>
                    <a:pt x="200" y="167"/>
                    <a:pt x="195" y="203"/>
                  </a:cubicBezTo>
                  <a:cubicBezTo>
                    <a:pt x="194" y="204"/>
                    <a:pt x="193" y="204"/>
                    <a:pt x="192" y="204"/>
                  </a:cubicBezTo>
                  <a:cubicBezTo>
                    <a:pt x="190" y="200"/>
                    <a:pt x="187" y="196"/>
                    <a:pt x="186" y="192"/>
                  </a:cubicBezTo>
                  <a:cubicBezTo>
                    <a:pt x="183" y="185"/>
                    <a:pt x="180" y="184"/>
                    <a:pt x="173" y="187"/>
                  </a:cubicBezTo>
                  <a:cubicBezTo>
                    <a:pt x="144" y="199"/>
                    <a:pt x="115" y="210"/>
                    <a:pt x="86" y="222"/>
                  </a:cubicBezTo>
                  <a:cubicBezTo>
                    <a:pt x="83" y="223"/>
                    <a:pt x="79" y="224"/>
                    <a:pt x="76" y="225"/>
                  </a:cubicBezTo>
                  <a:cubicBezTo>
                    <a:pt x="76" y="225"/>
                    <a:pt x="75" y="224"/>
                    <a:pt x="75" y="223"/>
                  </a:cubicBezTo>
                  <a:cubicBezTo>
                    <a:pt x="79" y="217"/>
                    <a:pt x="83" y="211"/>
                    <a:pt x="88" y="204"/>
                  </a:cubicBezTo>
                  <a:cubicBezTo>
                    <a:pt x="59" y="181"/>
                    <a:pt x="29" y="158"/>
                    <a:pt x="0" y="135"/>
                  </a:cubicBezTo>
                  <a:cubicBezTo>
                    <a:pt x="0" y="135"/>
                    <a:pt x="1" y="134"/>
                    <a:pt x="1" y="133"/>
                  </a:cubicBezTo>
                  <a:close/>
                  <a:moveTo>
                    <a:pt x="171" y="113"/>
                  </a:moveTo>
                  <a:cubicBezTo>
                    <a:pt x="171" y="84"/>
                    <a:pt x="147" y="60"/>
                    <a:pt x="118" y="60"/>
                  </a:cubicBezTo>
                  <a:cubicBezTo>
                    <a:pt x="88" y="60"/>
                    <a:pt x="64" y="85"/>
                    <a:pt x="64" y="114"/>
                  </a:cubicBezTo>
                  <a:cubicBezTo>
                    <a:pt x="65" y="143"/>
                    <a:pt x="89" y="167"/>
                    <a:pt x="118" y="167"/>
                  </a:cubicBezTo>
                  <a:cubicBezTo>
                    <a:pt x="147" y="166"/>
                    <a:pt x="171" y="142"/>
                    <a:pt x="171" y="11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9" name="Freeform 53">
              <a:extLst>
                <a:ext uri="{FF2B5EF4-FFF2-40B4-BE49-F238E27FC236}">
                  <a16:creationId xmlns:a16="http://schemas.microsoft.com/office/drawing/2014/main" id="{C59156B3-F20F-43A8-8057-CA608FE5021D}"/>
                </a:ext>
              </a:extLst>
            </p:cNvPr>
            <p:cNvSpPr>
              <a:spLocks/>
            </p:cNvSpPr>
            <p:nvPr/>
          </p:nvSpPr>
          <p:spPr bwMode="auto">
            <a:xfrm>
              <a:off x="7895887" y="-609160"/>
              <a:ext cx="200765" cy="203099"/>
            </a:xfrm>
            <a:custGeom>
              <a:avLst/>
              <a:gdLst>
                <a:gd name="T0" fmla="*/ 73 w 74"/>
                <a:gd name="T1" fmla="*/ 38 h 75"/>
                <a:gd name="T2" fmla="*/ 37 w 74"/>
                <a:gd name="T3" fmla="*/ 75 h 75"/>
                <a:gd name="T4" fmla="*/ 0 w 74"/>
                <a:gd name="T5" fmla="*/ 36 h 75"/>
                <a:gd name="T6" fmla="*/ 39 w 74"/>
                <a:gd name="T7" fmla="*/ 1 h 75"/>
                <a:gd name="T8" fmla="*/ 73 w 74"/>
                <a:gd name="T9" fmla="*/ 38 h 75"/>
              </a:gdLst>
              <a:ahLst/>
              <a:cxnLst>
                <a:cxn ang="0">
                  <a:pos x="T0" y="T1"/>
                </a:cxn>
                <a:cxn ang="0">
                  <a:pos x="T2" y="T3"/>
                </a:cxn>
                <a:cxn ang="0">
                  <a:pos x="T4" y="T5"/>
                </a:cxn>
                <a:cxn ang="0">
                  <a:pos x="T6" y="T7"/>
                </a:cxn>
                <a:cxn ang="0">
                  <a:pos x="T8" y="T9"/>
                </a:cxn>
              </a:cxnLst>
              <a:rect l="0" t="0" r="r" b="b"/>
              <a:pathLst>
                <a:path w="74" h="75">
                  <a:moveTo>
                    <a:pt x="73" y="38"/>
                  </a:moveTo>
                  <a:cubicBezTo>
                    <a:pt x="73" y="59"/>
                    <a:pt x="56" y="75"/>
                    <a:pt x="37" y="75"/>
                  </a:cubicBezTo>
                  <a:cubicBezTo>
                    <a:pt x="17" y="74"/>
                    <a:pt x="0" y="56"/>
                    <a:pt x="0" y="36"/>
                  </a:cubicBezTo>
                  <a:cubicBezTo>
                    <a:pt x="0" y="15"/>
                    <a:pt x="17" y="0"/>
                    <a:pt x="39" y="1"/>
                  </a:cubicBezTo>
                  <a:cubicBezTo>
                    <a:pt x="59" y="1"/>
                    <a:pt x="74" y="17"/>
                    <a:pt x="73" y="38"/>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0" name="Freeform 54">
              <a:extLst>
                <a:ext uri="{FF2B5EF4-FFF2-40B4-BE49-F238E27FC236}">
                  <a16:creationId xmlns:a16="http://schemas.microsoft.com/office/drawing/2014/main" id="{1601DF9C-A193-4AC7-A7FE-5BA9DA4AFCF7}"/>
                </a:ext>
              </a:extLst>
            </p:cNvPr>
            <p:cNvSpPr>
              <a:spLocks/>
            </p:cNvSpPr>
            <p:nvPr/>
          </p:nvSpPr>
          <p:spPr bwMode="auto">
            <a:xfrm>
              <a:off x="8276407" y="-1405216"/>
              <a:ext cx="200765" cy="203099"/>
            </a:xfrm>
            <a:custGeom>
              <a:avLst/>
              <a:gdLst>
                <a:gd name="T0" fmla="*/ 37 w 74"/>
                <a:gd name="T1" fmla="*/ 1 h 75"/>
                <a:gd name="T2" fmla="*/ 74 w 74"/>
                <a:gd name="T3" fmla="*/ 38 h 75"/>
                <a:gd name="T4" fmla="*/ 37 w 74"/>
                <a:gd name="T5" fmla="*/ 74 h 75"/>
                <a:gd name="T6" fmla="*/ 0 w 74"/>
                <a:gd name="T7" fmla="*/ 36 h 75"/>
                <a:gd name="T8" fmla="*/ 37 w 74"/>
                <a:gd name="T9" fmla="*/ 1 h 75"/>
              </a:gdLst>
              <a:ahLst/>
              <a:cxnLst>
                <a:cxn ang="0">
                  <a:pos x="T0" y="T1"/>
                </a:cxn>
                <a:cxn ang="0">
                  <a:pos x="T2" y="T3"/>
                </a:cxn>
                <a:cxn ang="0">
                  <a:pos x="T4" y="T5"/>
                </a:cxn>
                <a:cxn ang="0">
                  <a:pos x="T6" y="T7"/>
                </a:cxn>
                <a:cxn ang="0">
                  <a:pos x="T8" y="T9"/>
                </a:cxn>
              </a:cxnLst>
              <a:rect l="0" t="0" r="r" b="b"/>
              <a:pathLst>
                <a:path w="74" h="75">
                  <a:moveTo>
                    <a:pt x="37" y="1"/>
                  </a:moveTo>
                  <a:cubicBezTo>
                    <a:pt x="58" y="1"/>
                    <a:pt x="74" y="17"/>
                    <a:pt x="74" y="38"/>
                  </a:cubicBezTo>
                  <a:cubicBezTo>
                    <a:pt x="74" y="58"/>
                    <a:pt x="56" y="75"/>
                    <a:pt x="37" y="74"/>
                  </a:cubicBezTo>
                  <a:cubicBezTo>
                    <a:pt x="17" y="73"/>
                    <a:pt x="0" y="56"/>
                    <a:pt x="0" y="36"/>
                  </a:cubicBezTo>
                  <a:cubicBezTo>
                    <a:pt x="1" y="16"/>
                    <a:pt x="17" y="0"/>
                    <a:pt x="37" y="1"/>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55">
              <a:extLst>
                <a:ext uri="{FF2B5EF4-FFF2-40B4-BE49-F238E27FC236}">
                  <a16:creationId xmlns:a16="http://schemas.microsoft.com/office/drawing/2014/main" id="{171131B4-CFCB-4F88-A1AF-CC051862AE33}"/>
                </a:ext>
              </a:extLst>
            </p:cNvPr>
            <p:cNvSpPr>
              <a:spLocks/>
            </p:cNvSpPr>
            <p:nvPr/>
          </p:nvSpPr>
          <p:spPr bwMode="auto">
            <a:xfrm>
              <a:off x="8740969" y="-1185776"/>
              <a:ext cx="196098" cy="198429"/>
            </a:xfrm>
            <a:custGeom>
              <a:avLst/>
              <a:gdLst>
                <a:gd name="T0" fmla="*/ 0 w 73"/>
                <a:gd name="T1" fmla="*/ 36 h 74"/>
                <a:gd name="T2" fmla="*/ 36 w 73"/>
                <a:gd name="T3" fmla="*/ 0 h 74"/>
                <a:gd name="T4" fmla="*/ 73 w 73"/>
                <a:gd name="T5" fmla="*/ 37 h 74"/>
                <a:gd name="T6" fmla="*/ 36 w 73"/>
                <a:gd name="T7" fmla="*/ 74 h 74"/>
                <a:gd name="T8" fmla="*/ 0 w 73"/>
                <a:gd name="T9" fmla="*/ 36 h 74"/>
              </a:gdLst>
              <a:ahLst/>
              <a:cxnLst>
                <a:cxn ang="0">
                  <a:pos x="T0" y="T1"/>
                </a:cxn>
                <a:cxn ang="0">
                  <a:pos x="T2" y="T3"/>
                </a:cxn>
                <a:cxn ang="0">
                  <a:pos x="T4" y="T5"/>
                </a:cxn>
                <a:cxn ang="0">
                  <a:pos x="T6" y="T7"/>
                </a:cxn>
                <a:cxn ang="0">
                  <a:pos x="T8" y="T9"/>
                </a:cxn>
              </a:cxnLst>
              <a:rect l="0" t="0" r="r" b="b"/>
              <a:pathLst>
                <a:path w="73" h="74">
                  <a:moveTo>
                    <a:pt x="0" y="36"/>
                  </a:moveTo>
                  <a:cubicBezTo>
                    <a:pt x="0" y="17"/>
                    <a:pt x="17" y="0"/>
                    <a:pt x="36" y="0"/>
                  </a:cubicBezTo>
                  <a:cubicBezTo>
                    <a:pt x="56" y="0"/>
                    <a:pt x="73" y="18"/>
                    <a:pt x="73" y="37"/>
                  </a:cubicBezTo>
                  <a:cubicBezTo>
                    <a:pt x="73" y="58"/>
                    <a:pt x="56" y="74"/>
                    <a:pt x="36" y="74"/>
                  </a:cubicBezTo>
                  <a:cubicBezTo>
                    <a:pt x="16" y="73"/>
                    <a:pt x="0" y="56"/>
                    <a:pt x="0" y="36"/>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2" name="Freeform 56">
              <a:extLst>
                <a:ext uri="{FF2B5EF4-FFF2-40B4-BE49-F238E27FC236}">
                  <a16:creationId xmlns:a16="http://schemas.microsoft.com/office/drawing/2014/main" id="{F86B1928-C63D-4F6F-941A-52E88183C6DB}"/>
                </a:ext>
              </a:extLst>
            </p:cNvPr>
            <p:cNvSpPr>
              <a:spLocks/>
            </p:cNvSpPr>
            <p:nvPr/>
          </p:nvSpPr>
          <p:spPr bwMode="auto">
            <a:xfrm>
              <a:off x="8780655" y="-679194"/>
              <a:ext cx="193763" cy="200765"/>
            </a:xfrm>
            <a:custGeom>
              <a:avLst/>
              <a:gdLst>
                <a:gd name="T0" fmla="*/ 72 w 72"/>
                <a:gd name="T1" fmla="*/ 37 h 74"/>
                <a:gd name="T2" fmla="*/ 37 w 72"/>
                <a:gd name="T3" fmla="*/ 74 h 74"/>
                <a:gd name="T4" fmla="*/ 0 w 72"/>
                <a:gd name="T5" fmla="*/ 36 h 74"/>
                <a:gd name="T6" fmla="*/ 36 w 72"/>
                <a:gd name="T7" fmla="*/ 0 h 74"/>
                <a:gd name="T8" fmla="*/ 72 w 72"/>
                <a:gd name="T9" fmla="*/ 37 h 74"/>
              </a:gdLst>
              <a:ahLst/>
              <a:cxnLst>
                <a:cxn ang="0">
                  <a:pos x="T0" y="T1"/>
                </a:cxn>
                <a:cxn ang="0">
                  <a:pos x="T2" y="T3"/>
                </a:cxn>
                <a:cxn ang="0">
                  <a:pos x="T4" y="T5"/>
                </a:cxn>
                <a:cxn ang="0">
                  <a:pos x="T6" y="T7"/>
                </a:cxn>
                <a:cxn ang="0">
                  <a:pos x="T8" y="T9"/>
                </a:cxn>
              </a:cxnLst>
              <a:rect l="0" t="0" r="r" b="b"/>
              <a:pathLst>
                <a:path w="72" h="74">
                  <a:moveTo>
                    <a:pt x="72" y="37"/>
                  </a:moveTo>
                  <a:cubicBezTo>
                    <a:pt x="72" y="58"/>
                    <a:pt x="57" y="74"/>
                    <a:pt x="37" y="74"/>
                  </a:cubicBezTo>
                  <a:cubicBezTo>
                    <a:pt x="17" y="74"/>
                    <a:pt x="0" y="56"/>
                    <a:pt x="0" y="36"/>
                  </a:cubicBezTo>
                  <a:cubicBezTo>
                    <a:pt x="0" y="17"/>
                    <a:pt x="17" y="1"/>
                    <a:pt x="36" y="0"/>
                  </a:cubicBezTo>
                  <a:cubicBezTo>
                    <a:pt x="56" y="0"/>
                    <a:pt x="72" y="17"/>
                    <a:pt x="72" y="37"/>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57">
              <a:extLst>
                <a:ext uri="{FF2B5EF4-FFF2-40B4-BE49-F238E27FC236}">
                  <a16:creationId xmlns:a16="http://schemas.microsoft.com/office/drawing/2014/main" id="{C60A88B0-7DDE-40D7-9343-CCA1A863B6D4}"/>
                </a:ext>
              </a:extLst>
            </p:cNvPr>
            <p:cNvSpPr>
              <a:spLocks/>
            </p:cNvSpPr>
            <p:nvPr/>
          </p:nvSpPr>
          <p:spPr bwMode="auto">
            <a:xfrm>
              <a:off x="8358115" y="-387383"/>
              <a:ext cx="198432" cy="193760"/>
            </a:xfrm>
            <a:custGeom>
              <a:avLst/>
              <a:gdLst>
                <a:gd name="T0" fmla="*/ 36 w 73"/>
                <a:gd name="T1" fmla="*/ 0 h 72"/>
                <a:gd name="T2" fmla="*/ 73 w 73"/>
                <a:gd name="T3" fmla="*/ 36 h 72"/>
                <a:gd name="T4" fmla="*/ 37 w 73"/>
                <a:gd name="T5" fmla="*/ 72 h 72"/>
                <a:gd name="T6" fmla="*/ 0 w 73"/>
                <a:gd name="T7" fmla="*/ 35 h 72"/>
                <a:gd name="T8" fmla="*/ 36 w 73"/>
                <a:gd name="T9" fmla="*/ 0 h 72"/>
              </a:gdLst>
              <a:ahLst/>
              <a:cxnLst>
                <a:cxn ang="0">
                  <a:pos x="T0" y="T1"/>
                </a:cxn>
                <a:cxn ang="0">
                  <a:pos x="T2" y="T3"/>
                </a:cxn>
                <a:cxn ang="0">
                  <a:pos x="T4" y="T5"/>
                </a:cxn>
                <a:cxn ang="0">
                  <a:pos x="T6" y="T7"/>
                </a:cxn>
                <a:cxn ang="0">
                  <a:pos x="T8" y="T9"/>
                </a:cxn>
              </a:cxnLst>
              <a:rect l="0" t="0" r="r" b="b"/>
              <a:pathLst>
                <a:path w="73" h="72">
                  <a:moveTo>
                    <a:pt x="36" y="0"/>
                  </a:moveTo>
                  <a:cubicBezTo>
                    <a:pt x="57" y="0"/>
                    <a:pt x="73" y="16"/>
                    <a:pt x="73" y="36"/>
                  </a:cubicBezTo>
                  <a:cubicBezTo>
                    <a:pt x="73" y="57"/>
                    <a:pt x="58" y="72"/>
                    <a:pt x="37" y="72"/>
                  </a:cubicBezTo>
                  <a:cubicBezTo>
                    <a:pt x="16" y="72"/>
                    <a:pt x="0" y="56"/>
                    <a:pt x="0" y="35"/>
                  </a:cubicBezTo>
                  <a:cubicBezTo>
                    <a:pt x="0" y="16"/>
                    <a:pt x="16" y="0"/>
                    <a:pt x="36" y="0"/>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4" name="Freeform 58">
              <a:extLst>
                <a:ext uri="{FF2B5EF4-FFF2-40B4-BE49-F238E27FC236}">
                  <a16:creationId xmlns:a16="http://schemas.microsoft.com/office/drawing/2014/main" id="{D2F00055-F0CB-4E9A-BEA9-0BF320F74054}"/>
                </a:ext>
              </a:extLst>
            </p:cNvPr>
            <p:cNvSpPr>
              <a:spLocks/>
            </p:cNvSpPr>
            <p:nvPr/>
          </p:nvSpPr>
          <p:spPr bwMode="auto">
            <a:xfrm>
              <a:off x="7858534" y="-1115742"/>
              <a:ext cx="196098" cy="196098"/>
            </a:xfrm>
            <a:custGeom>
              <a:avLst/>
              <a:gdLst>
                <a:gd name="T0" fmla="*/ 36 w 73"/>
                <a:gd name="T1" fmla="*/ 73 h 73"/>
                <a:gd name="T2" fmla="*/ 0 w 73"/>
                <a:gd name="T3" fmla="*/ 36 h 73"/>
                <a:gd name="T4" fmla="*/ 36 w 73"/>
                <a:gd name="T5" fmla="*/ 1 h 73"/>
                <a:gd name="T6" fmla="*/ 73 w 73"/>
                <a:gd name="T7" fmla="*/ 37 h 73"/>
                <a:gd name="T8" fmla="*/ 36 w 73"/>
                <a:gd name="T9" fmla="*/ 73 h 73"/>
              </a:gdLst>
              <a:ahLst/>
              <a:cxnLst>
                <a:cxn ang="0">
                  <a:pos x="T0" y="T1"/>
                </a:cxn>
                <a:cxn ang="0">
                  <a:pos x="T2" y="T3"/>
                </a:cxn>
                <a:cxn ang="0">
                  <a:pos x="T4" y="T5"/>
                </a:cxn>
                <a:cxn ang="0">
                  <a:pos x="T6" y="T7"/>
                </a:cxn>
                <a:cxn ang="0">
                  <a:pos x="T8" y="T9"/>
                </a:cxn>
              </a:cxnLst>
              <a:rect l="0" t="0" r="r" b="b"/>
              <a:pathLst>
                <a:path w="73" h="73">
                  <a:moveTo>
                    <a:pt x="36" y="73"/>
                  </a:moveTo>
                  <a:cubicBezTo>
                    <a:pt x="15" y="73"/>
                    <a:pt x="0" y="57"/>
                    <a:pt x="0" y="36"/>
                  </a:cubicBezTo>
                  <a:cubicBezTo>
                    <a:pt x="0" y="16"/>
                    <a:pt x="16" y="0"/>
                    <a:pt x="36" y="1"/>
                  </a:cubicBezTo>
                  <a:cubicBezTo>
                    <a:pt x="56" y="1"/>
                    <a:pt x="72" y="17"/>
                    <a:pt x="73" y="37"/>
                  </a:cubicBezTo>
                  <a:cubicBezTo>
                    <a:pt x="73" y="56"/>
                    <a:pt x="56" y="73"/>
                    <a:pt x="36" y="73"/>
                  </a:cubicBezTo>
                  <a:close/>
                </a:path>
              </a:pathLst>
            </a:custGeom>
            <a:solidFill>
              <a:schemeClr val="accent1">
                <a:alpha val="3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6" name="箭头: 五边形 5">
            <a:extLst>
              <a:ext uri="{FF2B5EF4-FFF2-40B4-BE49-F238E27FC236}">
                <a16:creationId xmlns:a16="http://schemas.microsoft.com/office/drawing/2014/main" id="{82CF8FAE-6DBB-42F8-A821-12D15C788E8C}"/>
              </a:ext>
            </a:extLst>
          </p:cNvPr>
          <p:cNvSpPr/>
          <p:nvPr userDrawn="1"/>
        </p:nvSpPr>
        <p:spPr>
          <a:xfrm>
            <a:off x="2" y="0"/>
            <a:ext cx="2835871" cy="6858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B958D3BC-E7F4-4914-8CAC-14D6BF0FFFB3}"/>
              </a:ext>
            </a:extLst>
          </p:cNvPr>
          <p:cNvSpPr/>
          <p:nvPr/>
        </p:nvSpPr>
        <p:spPr>
          <a:xfrm>
            <a:off x="609314" y="1962606"/>
            <a:ext cx="1617246" cy="29327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矩形 1">
            <a:extLst>
              <a:ext uri="{FF2B5EF4-FFF2-40B4-BE49-F238E27FC236}">
                <a16:creationId xmlns:a16="http://schemas.microsoft.com/office/drawing/2014/main" id="{2453FC77-9263-4C53-8F22-D64EBC3880B1}"/>
              </a:ext>
            </a:extLst>
          </p:cNvPr>
          <p:cNvSpPr/>
          <p:nvPr userDrawn="1"/>
        </p:nvSpPr>
        <p:spPr>
          <a:xfrm>
            <a:off x="2782511" y="612708"/>
            <a:ext cx="8695230" cy="5632585"/>
          </a:xfrm>
          <a:prstGeom prst="rect">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9B3BEEB7-FA72-410F-B92D-7D208F847B83}"/>
              </a:ext>
            </a:extLst>
          </p:cNvPr>
          <p:cNvSpPr txBox="1"/>
          <p:nvPr/>
        </p:nvSpPr>
        <p:spPr>
          <a:xfrm>
            <a:off x="730724" y="2258512"/>
            <a:ext cx="1374427" cy="2340976"/>
          </a:xfrm>
          <a:prstGeom prst="rect">
            <a:avLst/>
          </a:prstGeom>
          <a:noFill/>
        </p:spPr>
        <p:txBody>
          <a:bodyPr wrap="square" lIns="0" tIns="0" rIns="0" bIns="0" rtlCol="0" anchor="ctr" anchorCtr="0">
            <a:normAutofit lnSpcReduction="10000"/>
          </a:bodyPr>
          <a:lstStyle/>
          <a:p>
            <a:pPr algn="ctr"/>
            <a:r>
              <a:rPr lang="zh-CN" altLang="en-US" sz="5400" b="1" dirty="0">
                <a:solidFill>
                  <a:schemeClr val="bg1"/>
                </a:solidFill>
                <a:latin typeface="+mj-ea"/>
                <a:ea typeface="+mj-ea"/>
              </a:rPr>
              <a:t>目</a:t>
            </a:r>
            <a:endParaRPr lang="en-US" altLang="zh-CN" sz="5400" b="1" dirty="0">
              <a:solidFill>
                <a:schemeClr val="bg1"/>
              </a:solidFill>
              <a:latin typeface="+mj-ea"/>
              <a:ea typeface="+mj-ea"/>
            </a:endParaRPr>
          </a:p>
          <a:p>
            <a:pPr algn="ctr"/>
            <a:endParaRPr lang="en-US" altLang="zh-CN" sz="5400" b="1" dirty="0">
              <a:solidFill>
                <a:schemeClr val="bg1"/>
              </a:solidFill>
              <a:latin typeface="+mj-ea"/>
              <a:ea typeface="+mj-ea"/>
            </a:endParaRPr>
          </a:p>
          <a:p>
            <a:pPr algn="ctr"/>
            <a:r>
              <a:rPr lang="zh-CN" altLang="en-US" sz="5400" b="1" dirty="0">
                <a:solidFill>
                  <a:schemeClr val="bg1"/>
                </a:solidFill>
                <a:latin typeface="+mj-ea"/>
                <a:ea typeface="+mj-ea"/>
              </a:rPr>
              <a:t>录</a:t>
            </a:r>
            <a:endParaRPr lang="zh-CN" altLang="en-US" sz="4800" b="1" dirty="0">
              <a:solidFill>
                <a:schemeClr val="bg1"/>
              </a:solidFill>
              <a:latin typeface="+mj-ea"/>
              <a:ea typeface="+mj-ea"/>
            </a:endParaRPr>
          </a:p>
        </p:txBody>
      </p:sp>
    </p:spTree>
    <p:extLst>
      <p:ext uri="{BB962C8B-B14F-4D97-AF65-F5344CB8AC3E}">
        <p14:creationId xmlns:p14="http://schemas.microsoft.com/office/powerpoint/2010/main" val="556391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23B942-3F1B-403C-8E85-6382B2069353}"/>
              </a:ext>
            </a:extLst>
          </p:cNvPr>
          <p:cNvSpPr>
            <a:spLocks noGrp="1"/>
          </p:cNvSpPr>
          <p:nvPr>
            <p:ph type="title"/>
          </p:nvPr>
        </p:nvSpPr>
        <p:spPr>
          <a:xfrm>
            <a:off x="660400" y="217487"/>
            <a:ext cx="10858500" cy="811213"/>
          </a:xfrm>
          <a:prstGeom prst="rect">
            <a:avLst/>
          </a:prstGeom>
        </p:spPr>
        <p:txBody>
          <a:bodyPr vert="horz" lIns="0" tIns="0" rIns="0" bIns="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6DD93AE5-CDDD-4CA4-8BCF-44DD4A71403B}"/>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91383BD-F3E7-403E-84A3-6F01BCC23915}"/>
              </a:ext>
            </a:extLst>
          </p:cNvPr>
          <p:cNvSpPr>
            <a:spLocks noGrp="1"/>
          </p:cNvSpPr>
          <p:nvPr>
            <p:ph type="dt" sz="half" idx="2"/>
          </p:nvPr>
        </p:nvSpPr>
        <p:spPr>
          <a:xfrm>
            <a:off x="6604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1B9A1635-4D35-4F49-9AAC-DA6F5F03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6FD9E9-D991-439F-8738-F1CD489BA103}"/>
              </a:ext>
            </a:extLst>
          </p:cNvPr>
          <p:cNvSpPr>
            <a:spLocks noGrp="1"/>
          </p:cNvSpPr>
          <p:nvPr>
            <p:ph type="sldNum" sz="quarter" idx="4"/>
          </p:nvPr>
        </p:nvSpPr>
        <p:spPr>
          <a:xfrm>
            <a:off x="87757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5AB8F-1C56-49E9-90C8-78D22B0C1B97}" type="slidenum">
              <a:rPr lang="zh-CN" altLang="en-US" smtClean="0"/>
              <a:t>‹#›</a:t>
            </a:fld>
            <a:endParaRPr lang="zh-CN" altLang="en-US"/>
          </a:p>
        </p:txBody>
      </p:sp>
      <p:sp>
        <p:nvSpPr>
          <p:cNvPr id="7" name="椭圆 6">
            <a:extLst>
              <a:ext uri="{FF2B5EF4-FFF2-40B4-BE49-F238E27FC236}">
                <a16:creationId xmlns:a16="http://schemas.microsoft.com/office/drawing/2014/main" id="{9994C284-E105-48E5-B7ED-E6DDC39F64AA}"/>
              </a:ext>
            </a:extLst>
          </p:cNvPr>
          <p:cNvSpPr/>
          <p:nvPr userDrawn="1"/>
        </p:nvSpPr>
        <p:spPr>
          <a:xfrm>
            <a:off x="4749800" y="-45720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8E9773E7-896B-4ABE-A918-DD345AEA7B33}"/>
              </a:ext>
            </a:extLst>
          </p:cNvPr>
          <p:cNvSpPr/>
          <p:nvPr userDrawn="1"/>
        </p:nvSpPr>
        <p:spPr>
          <a:xfrm>
            <a:off x="4572000" y="9093200"/>
            <a:ext cx="1168400" cy="8112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28246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63" r:id="rId4"/>
    <p:sldLayoutId id="2147483664" r:id="rId5"/>
    <p:sldLayoutId id="2147483665" r:id="rId6"/>
    <p:sldLayoutId id="2147483666" r:id="rId7"/>
    <p:sldLayoutId id="2147483667" r:id="rId8"/>
    <p:sldLayoutId id="2147483661" r:id="rId9"/>
    <p:sldLayoutId id="2147483669" r:id="rId10"/>
    <p:sldLayoutId id="2147483671" r:id="rId11"/>
    <p:sldLayoutId id="2147483674" r:id="rId12"/>
    <p:sldLayoutId id="2147483654" r:id="rId13"/>
    <p:sldLayoutId id="2147483675" r:id="rId14"/>
    <p:sldLayoutId id="2147483672" r:id="rId15"/>
    <p:sldLayoutId id="2147483673" r:id="rId16"/>
    <p:sldLayoutId id="2147483659" r:id="rId17"/>
    <p:sldLayoutId id="2147483657" r:id="rId18"/>
    <p:sldLayoutId id="2147483676" r:id="rId19"/>
    <p:sldLayoutId id="2147483680" r:id="rId20"/>
  </p:sldLayoutIdLst>
  <p:hf hdr="0" ftr="0" dt="0"/>
  <p:txStyles>
    <p:titleStyle>
      <a:lvl1pPr algn="l" defTabSz="914400" rtl="0" eaLnBrk="1" latinLnBrk="0" hangingPunct="1">
        <a:lnSpc>
          <a:spcPct val="90000"/>
        </a:lnSpc>
        <a:spcBef>
          <a:spcPct val="0"/>
        </a:spcBef>
        <a:buNone/>
        <a:defRPr sz="32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0933"/>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chart" Target="../charts/chart8.xml"/><Relationship Id="rId4" Type="http://schemas.openxmlformats.org/officeDocument/2006/relationships/chart" Target="../charts/chart7.xml"/></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chart" Target="../charts/chart11.xml"/><Relationship Id="rId4" Type="http://schemas.openxmlformats.org/officeDocument/2006/relationships/chart" Target="../charts/chart10.xml"/></Relationships>
</file>

<file path=ppt/slides/_rels/slide3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1.xml"/><Relationship Id="rId4" Type="http://schemas.openxmlformats.org/officeDocument/2006/relationships/chart" Target="../charts/chart14.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 Id="rId4" Type="http://schemas.openxmlformats.org/officeDocument/2006/relationships/image" Target="../media/image1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www.islide.cc/" TargetMode="External"/><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5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1FCE1B-9BAC-4D4D-9AED-1EBF11BD39B9}"/>
              </a:ext>
            </a:extLst>
          </p:cNvPr>
          <p:cNvPicPr>
            <a:picLocks noChangeAspect="1"/>
          </p:cNvPicPr>
          <p:nvPr/>
        </p:nvPicPr>
        <p:blipFill>
          <a:blip r:embed="rId2"/>
          <a:stretch>
            <a:fillRect/>
          </a:stretch>
        </p:blipFill>
        <p:spPr>
          <a:xfrm>
            <a:off x="976317" y="0"/>
            <a:ext cx="2788695" cy="6858000"/>
          </a:xfrm>
          <a:prstGeom prst="rect">
            <a:avLst/>
          </a:prstGeom>
        </p:spPr>
      </p:pic>
      <p:sp>
        <p:nvSpPr>
          <p:cNvPr id="5" name="文本占位符 1">
            <a:extLst>
              <a:ext uri="{FF2B5EF4-FFF2-40B4-BE49-F238E27FC236}">
                <a16:creationId xmlns:a16="http://schemas.microsoft.com/office/drawing/2014/main" id="{163B635F-9925-4A1F-A8D5-6C513B70EDBF}"/>
              </a:ext>
            </a:extLst>
          </p:cNvPr>
          <p:cNvSpPr txBox="1">
            <a:spLocks/>
          </p:cNvSpPr>
          <p:nvPr/>
        </p:nvSpPr>
        <p:spPr>
          <a:xfrm>
            <a:off x="4253894" y="1391526"/>
            <a:ext cx="7021811" cy="2189795"/>
          </a:xfrm>
          <a:prstGeom prst="rect">
            <a:avLst/>
          </a:prstGeom>
        </p:spPr>
        <p:txBody>
          <a:bodyPr lIns="0" rIns="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zh-CN" altLang="en-US" sz="4400" b="1" dirty="0">
                <a:solidFill>
                  <a:srgbClr val="18388A"/>
                </a:solidFill>
                <a:latin typeface="Microsoft YaHei" panose="020F0502020204030204"/>
                <a:ea typeface="Microsoft YaHei"/>
                <a:cs typeface="+mn-ea"/>
                <a:sym typeface="+mn-lt"/>
              </a:rPr>
              <a:t>电力数据安全分发与溯源关键技术研究</a:t>
            </a:r>
            <a:endParaRPr kumimoji="0" lang="zh-CN" altLang="en-US" sz="4400" b="1"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endParaRPr>
          </a:p>
        </p:txBody>
      </p:sp>
      <p:sp>
        <p:nvSpPr>
          <p:cNvPr id="6" name="矩形 5">
            <a:extLst>
              <a:ext uri="{FF2B5EF4-FFF2-40B4-BE49-F238E27FC236}">
                <a16:creationId xmlns:a16="http://schemas.microsoft.com/office/drawing/2014/main" id="{2FCD8BBD-E04C-4CD0-88C2-A074DB5663F4}"/>
              </a:ext>
            </a:extLst>
          </p:cNvPr>
          <p:cNvSpPr/>
          <p:nvPr/>
        </p:nvSpPr>
        <p:spPr>
          <a:xfrm>
            <a:off x="8069848" y="4472178"/>
            <a:ext cx="3003067" cy="597215"/>
          </a:xfrm>
          <a:prstGeom prst="rect">
            <a:avLst/>
          </a:prstGeom>
        </p:spPr>
        <p:txBody>
          <a:bodyPr wrap="square" lIns="0" rIns="0">
            <a:spAutoFit/>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2019</a:t>
            </a:r>
            <a:r>
              <a:rPr kumimoji="0" lang="zh-CN" altLang="en-US"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年</a:t>
            </a:r>
            <a:r>
              <a:rPr kumimoji="0" lang="en-US" altLang="zh-CN"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5</a:t>
            </a:r>
            <a:r>
              <a:rPr kumimoji="0" lang="zh-CN" altLang="en-US"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月</a:t>
            </a:r>
            <a:r>
              <a:rPr kumimoji="0" lang="en-US" altLang="zh-CN"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28</a:t>
            </a:r>
            <a:r>
              <a:rPr kumimoji="0" lang="zh-CN" altLang="en-US"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日</a:t>
            </a:r>
          </a:p>
        </p:txBody>
      </p:sp>
      <p:grpSp>
        <p:nvGrpSpPr>
          <p:cNvPr id="7" name="组合 6">
            <a:extLst>
              <a:ext uri="{FF2B5EF4-FFF2-40B4-BE49-F238E27FC236}">
                <a16:creationId xmlns:a16="http://schemas.microsoft.com/office/drawing/2014/main" id="{94080ECD-F138-404F-9CB8-873C14BAE846}"/>
              </a:ext>
            </a:extLst>
          </p:cNvPr>
          <p:cNvGrpSpPr/>
          <p:nvPr/>
        </p:nvGrpSpPr>
        <p:grpSpPr>
          <a:xfrm>
            <a:off x="8125716" y="3874963"/>
            <a:ext cx="3011821" cy="599380"/>
            <a:chOff x="6334180" y="3869996"/>
            <a:chExt cx="1327009" cy="599380"/>
          </a:xfrm>
        </p:grpSpPr>
        <p:sp>
          <p:nvSpPr>
            <p:cNvPr id="8" name="文本框 7">
              <a:extLst>
                <a:ext uri="{FF2B5EF4-FFF2-40B4-BE49-F238E27FC236}">
                  <a16:creationId xmlns:a16="http://schemas.microsoft.com/office/drawing/2014/main" id="{7C18EF6C-B532-40B6-87C7-32DE086B75B8}"/>
                </a:ext>
              </a:extLst>
            </p:cNvPr>
            <p:cNvSpPr txBox="1"/>
            <p:nvPr/>
          </p:nvSpPr>
          <p:spPr>
            <a:xfrm>
              <a:off x="6334180" y="3871455"/>
              <a:ext cx="531787" cy="597921"/>
            </a:xfrm>
            <a:prstGeom prst="rect">
              <a:avLst/>
            </a:prstGeom>
            <a:noFill/>
          </p:spPr>
          <p:txBody>
            <a:bodyPr wrap="square" lIns="0" rIns="0" rtlCol="0">
              <a:spAutoFit/>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主讲人</a:t>
              </a:r>
            </a:p>
          </p:txBody>
        </p:sp>
        <p:sp>
          <p:nvSpPr>
            <p:cNvPr id="9" name="矩形 8">
              <a:extLst>
                <a:ext uri="{FF2B5EF4-FFF2-40B4-BE49-F238E27FC236}">
                  <a16:creationId xmlns:a16="http://schemas.microsoft.com/office/drawing/2014/main" id="{50C1F9A9-C130-4B3B-8874-110E186AE597}"/>
                </a:ext>
              </a:extLst>
            </p:cNvPr>
            <p:cNvSpPr/>
            <p:nvPr/>
          </p:nvSpPr>
          <p:spPr>
            <a:xfrm>
              <a:off x="6995876" y="3869996"/>
              <a:ext cx="665313" cy="597921"/>
            </a:xfrm>
            <a:prstGeom prst="rect">
              <a:avLst/>
            </a:prstGeom>
          </p:spPr>
          <p:txBody>
            <a:bodyPr wrap="square">
              <a:spAutoFit/>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2800" dirty="0">
                  <a:solidFill>
                    <a:srgbClr val="18388A"/>
                  </a:solidFill>
                  <a:latin typeface="Microsoft YaHei" panose="020F0502020204030204"/>
                  <a:ea typeface="Microsoft YaHei"/>
                  <a:cs typeface="+mn-ea"/>
                  <a:sym typeface="+mn-lt"/>
                </a:rPr>
                <a:t>熊梦军</a:t>
              </a:r>
              <a:endParaRPr kumimoji="0" lang="en-US" altLang="zh-CN"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endParaRPr>
            </a:p>
          </p:txBody>
        </p:sp>
        <p:sp>
          <p:nvSpPr>
            <p:cNvPr id="10" name="文本框 9">
              <a:extLst>
                <a:ext uri="{FF2B5EF4-FFF2-40B4-BE49-F238E27FC236}">
                  <a16:creationId xmlns:a16="http://schemas.microsoft.com/office/drawing/2014/main" id="{742553E1-6A17-4D9B-A6AC-F61C6BD0C5EF}"/>
                </a:ext>
              </a:extLst>
            </p:cNvPr>
            <p:cNvSpPr txBox="1"/>
            <p:nvPr/>
          </p:nvSpPr>
          <p:spPr>
            <a:xfrm>
              <a:off x="6869462" y="3943991"/>
              <a:ext cx="2033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8388A"/>
                  </a:solidFill>
                  <a:effectLst/>
                  <a:uLnTx/>
                  <a:uFillTx/>
                  <a:latin typeface="Microsoft YaHei" panose="020F0502020204030204"/>
                  <a:ea typeface="Microsoft YaHei"/>
                  <a:cs typeface="+mn-ea"/>
                  <a:sym typeface="+mn-lt"/>
                </a:rPr>
                <a:t>：</a:t>
              </a:r>
            </a:p>
          </p:txBody>
        </p:sp>
      </p:grpSp>
      <p:cxnSp>
        <p:nvCxnSpPr>
          <p:cNvPr id="15" name="直接连接符 14">
            <a:extLst>
              <a:ext uri="{FF2B5EF4-FFF2-40B4-BE49-F238E27FC236}">
                <a16:creationId xmlns:a16="http://schemas.microsoft.com/office/drawing/2014/main" id="{2FDB7019-2BAF-4569-A657-0F1D7D99FDF3}"/>
              </a:ext>
            </a:extLst>
          </p:cNvPr>
          <p:cNvCxnSpPr/>
          <p:nvPr/>
        </p:nvCxnSpPr>
        <p:spPr>
          <a:xfrm>
            <a:off x="11226555" y="4069080"/>
            <a:ext cx="0" cy="1404000"/>
          </a:xfrm>
          <a:prstGeom prst="line">
            <a:avLst/>
          </a:prstGeom>
          <a:ln w="50800"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115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BAB439B-BD01-45B3-BA5F-E37827A3D49B}"/>
              </a:ext>
            </a:extLst>
          </p:cNvPr>
          <p:cNvSpPr/>
          <p:nvPr/>
        </p:nvSpPr>
        <p:spPr>
          <a:xfrm>
            <a:off x="1335087" y="3977885"/>
            <a:ext cx="9521825" cy="644144"/>
          </a:xfrm>
          <a:prstGeom prst="rect">
            <a:avLst/>
          </a:prstGeom>
        </p:spPr>
        <p:txBody>
          <a:bodyPr wrap="square">
            <a:normAutofit lnSpcReduction="10000"/>
          </a:bodyPr>
          <a:lstStyle/>
          <a:p>
            <a:pPr algn="ctr"/>
            <a:r>
              <a:rPr lang="zh-CN" altLang="en-US" sz="4000" spc="400" dirty="0">
                <a:solidFill>
                  <a:schemeClr val="accent1"/>
                </a:solidFill>
                <a:cs typeface="+mn-ea"/>
                <a:sym typeface="+mn-lt"/>
              </a:rPr>
              <a:t>与研究内容相结合的标题一般比较长</a:t>
            </a:r>
            <a:endParaRPr lang="zh-CN" altLang="en-US" sz="4000" dirty="0">
              <a:solidFill>
                <a:schemeClr val="accent1"/>
              </a:solidFill>
              <a:cs typeface="+mn-ea"/>
              <a:sym typeface="+mn-lt"/>
            </a:endParaRPr>
          </a:p>
        </p:txBody>
      </p:sp>
      <p:grpSp>
        <p:nvGrpSpPr>
          <p:cNvPr id="4" name="组合 3">
            <a:extLst>
              <a:ext uri="{FF2B5EF4-FFF2-40B4-BE49-F238E27FC236}">
                <a16:creationId xmlns:a16="http://schemas.microsoft.com/office/drawing/2014/main" id="{78A5FC65-716B-48A5-82BD-1CAB47103FEF}"/>
              </a:ext>
            </a:extLst>
          </p:cNvPr>
          <p:cNvGrpSpPr/>
          <p:nvPr/>
        </p:nvGrpSpPr>
        <p:grpSpPr>
          <a:xfrm>
            <a:off x="4819048" y="1319889"/>
            <a:ext cx="2682145" cy="2646878"/>
            <a:chOff x="5865211" y="1319889"/>
            <a:chExt cx="2682145" cy="2646878"/>
          </a:xfrm>
        </p:grpSpPr>
        <p:sp>
          <p:nvSpPr>
            <p:cNvPr id="2" name="文本框 1">
              <a:extLst>
                <a:ext uri="{FF2B5EF4-FFF2-40B4-BE49-F238E27FC236}">
                  <a16:creationId xmlns:a16="http://schemas.microsoft.com/office/drawing/2014/main" id="{568FF69F-CC2D-4EC0-96E9-A4DAC8AC6DA1}"/>
                </a:ext>
              </a:extLst>
            </p:cNvPr>
            <p:cNvSpPr txBox="1"/>
            <p:nvPr/>
          </p:nvSpPr>
          <p:spPr>
            <a:xfrm>
              <a:off x="5865211" y="1319889"/>
              <a:ext cx="2682145" cy="2646878"/>
            </a:xfrm>
            <a:prstGeom prst="rect">
              <a:avLst/>
            </a:prstGeom>
            <a:noFill/>
          </p:spPr>
          <p:txBody>
            <a:bodyPr wrap="none" rtlCol="0">
              <a:spAutoFit/>
            </a:bodyPr>
            <a:lstStyle/>
            <a:p>
              <a:r>
                <a:rPr lang="en-US" altLang="zh-CN" sz="16600" dirty="0">
                  <a:solidFill>
                    <a:schemeClr val="accent1"/>
                  </a:solidFill>
                  <a:cs typeface="+mn-ea"/>
                  <a:sym typeface="+mn-lt"/>
                </a:rPr>
                <a:t>02</a:t>
              </a:r>
              <a:endParaRPr lang="zh-CN" altLang="en-US" sz="16600" dirty="0">
                <a:solidFill>
                  <a:schemeClr val="accent1"/>
                </a:solidFill>
                <a:cs typeface="+mn-ea"/>
                <a:sym typeface="+mn-lt"/>
              </a:endParaRPr>
            </a:p>
          </p:txBody>
        </p:sp>
        <p:sp>
          <p:nvSpPr>
            <p:cNvPr id="3" name="文本框 2">
              <a:extLst>
                <a:ext uri="{FF2B5EF4-FFF2-40B4-BE49-F238E27FC236}">
                  <a16:creationId xmlns:a16="http://schemas.microsoft.com/office/drawing/2014/main" id="{4E4F7AB3-0F11-4B27-9FDB-81B814D6326A}"/>
                </a:ext>
              </a:extLst>
            </p:cNvPr>
            <p:cNvSpPr txBox="1"/>
            <p:nvPr/>
          </p:nvSpPr>
          <p:spPr>
            <a:xfrm>
              <a:off x="5865211" y="2574748"/>
              <a:ext cx="2553904" cy="461665"/>
            </a:xfrm>
            <a:prstGeom prst="rect">
              <a:avLst/>
            </a:prstGeom>
            <a:solidFill>
              <a:schemeClr val="bg1"/>
            </a:solidFill>
          </p:spPr>
          <p:txBody>
            <a:bodyPr wrap="square" rtlCol="0">
              <a:spAutoFit/>
            </a:bodyPr>
            <a:lstStyle/>
            <a:p>
              <a:pPr algn="dist"/>
              <a:r>
                <a:rPr lang="en-US" altLang="zh-CN" sz="2400" b="1" dirty="0">
                  <a:solidFill>
                    <a:schemeClr val="accent1"/>
                  </a:solidFill>
                  <a:latin typeface="Arial" panose="020B0604020202020204" pitchFamily="34" charset="0"/>
                  <a:cs typeface="Arial" panose="020B0604020202020204" pitchFamily="34" charset="0"/>
                  <a:sym typeface="+mn-lt"/>
                </a:rPr>
                <a:t>PART TWO </a:t>
              </a:r>
              <a:endParaRPr lang="zh-CN" altLang="en-US" sz="2400" b="1" dirty="0">
                <a:solidFill>
                  <a:schemeClr val="accent1"/>
                </a:solidFill>
                <a:latin typeface="Arial" panose="020B0604020202020204" pitchFamily="34" charset="0"/>
                <a:cs typeface="Arial" panose="020B0604020202020204" pitchFamily="34" charset="0"/>
                <a:sym typeface="+mn-lt"/>
              </a:endParaRPr>
            </a:p>
          </p:txBody>
        </p:sp>
      </p:grpSp>
    </p:spTree>
    <p:extLst>
      <p:ext uri="{BB962C8B-B14F-4D97-AF65-F5344CB8AC3E}">
        <p14:creationId xmlns:p14="http://schemas.microsoft.com/office/powerpoint/2010/main" val="4210971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B1119-13E3-4B20-A062-E2FE09FA0AF3}"/>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1</a:t>
            </a:r>
            <a:r>
              <a:rPr lang="zh-CN" altLang="en-US" dirty="0">
                <a:latin typeface="+mn-lt"/>
                <a:ea typeface="+mn-ea"/>
                <a:cs typeface="+mn-ea"/>
                <a:sym typeface="+mn-lt"/>
              </a:rPr>
              <a:t>段纯文字</a:t>
            </a:r>
          </a:p>
        </p:txBody>
      </p:sp>
      <p:sp>
        <p:nvSpPr>
          <p:cNvPr id="3" name="灯片编号占位符 2">
            <a:extLst>
              <a:ext uri="{FF2B5EF4-FFF2-40B4-BE49-F238E27FC236}">
                <a16:creationId xmlns:a16="http://schemas.microsoft.com/office/drawing/2014/main" id="{98B6F661-B8F4-43E2-988B-41FE05354046}"/>
              </a:ext>
            </a:extLst>
          </p:cNvPr>
          <p:cNvSpPr>
            <a:spLocks noGrp="1"/>
          </p:cNvSpPr>
          <p:nvPr>
            <p:ph type="sldNum" sz="quarter" idx="12"/>
          </p:nvPr>
        </p:nvSpPr>
        <p:spPr/>
        <p:txBody>
          <a:bodyPr/>
          <a:lstStyle/>
          <a:p>
            <a:fld id="{2515AB8F-1C56-49E9-90C8-78D22B0C1B97}" type="slidenum">
              <a:rPr lang="zh-CN" altLang="en-US" smtClean="0">
                <a:cs typeface="+mn-ea"/>
                <a:sym typeface="+mn-lt"/>
              </a:rPr>
              <a:t>11</a:t>
            </a:fld>
            <a:endParaRPr lang="zh-CN" altLang="en-US">
              <a:cs typeface="+mn-ea"/>
              <a:sym typeface="+mn-lt"/>
            </a:endParaRPr>
          </a:p>
        </p:txBody>
      </p:sp>
      <p:sp>
        <p:nvSpPr>
          <p:cNvPr id="4" name="文本框 3">
            <a:extLst>
              <a:ext uri="{FF2B5EF4-FFF2-40B4-BE49-F238E27FC236}">
                <a16:creationId xmlns:a16="http://schemas.microsoft.com/office/drawing/2014/main" id="{EC4578AF-20AF-4123-8CE5-EB82F5072869}"/>
              </a:ext>
            </a:extLst>
          </p:cNvPr>
          <p:cNvSpPr txBox="1"/>
          <p:nvPr/>
        </p:nvSpPr>
        <p:spPr>
          <a:xfrm rot="5400000">
            <a:off x="10088296" y="893598"/>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5" name="文本框 4">
            <a:extLst>
              <a:ext uri="{FF2B5EF4-FFF2-40B4-BE49-F238E27FC236}">
                <a16:creationId xmlns:a16="http://schemas.microsoft.com/office/drawing/2014/main" id="{FC98E0D0-3D98-451F-983F-B915C091DCFB}"/>
              </a:ext>
            </a:extLst>
          </p:cNvPr>
          <p:cNvSpPr txBox="1"/>
          <p:nvPr/>
        </p:nvSpPr>
        <p:spPr>
          <a:xfrm rot="5400000">
            <a:off x="1251940" y="5348154"/>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6" name="矩形 5">
            <a:extLst>
              <a:ext uri="{FF2B5EF4-FFF2-40B4-BE49-F238E27FC236}">
                <a16:creationId xmlns:a16="http://schemas.microsoft.com/office/drawing/2014/main" id="{D2D3FAD5-1F8A-447D-B1B5-EB90FF421E2E}"/>
              </a:ext>
            </a:extLst>
          </p:cNvPr>
          <p:cNvSpPr/>
          <p:nvPr/>
        </p:nvSpPr>
        <p:spPr>
          <a:xfrm>
            <a:off x="1830222" y="1726059"/>
            <a:ext cx="8531556" cy="3729518"/>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normAutofit/>
          </a:bodyPr>
          <a:lstStyle/>
          <a:p>
            <a:pPr algn="ctr">
              <a:lnSpc>
                <a:spcPct val="130000"/>
              </a:lnSpc>
            </a:pPr>
            <a:r>
              <a:rPr lang="zh-CN" altLang="en-US" sz="2400" b="1" dirty="0">
                <a:solidFill>
                  <a:schemeClr val="tx1"/>
                </a:solidFill>
                <a:cs typeface="+mn-ea"/>
                <a:sym typeface="+mn-lt"/>
              </a:rPr>
              <a:t>学校简介</a:t>
            </a:r>
            <a:endParaRPr lang="en-US" altLang="zh-CN" sz="2400" b="1" dirty="0">
              <a:solidFill>
                <a:schemeClr val="tx1"/>
              </a:solidFill>
              <a:cs typeface="+mn-ea"/>
              <a:sym typeface="+mn-lt"/>
            </a:endParaRPr>
          </a:p>
          <a:p>
            <a:pPr algn="just">
              <a:lnSpc>
                <a:spcPct val="130000"/>
              </a:lnSpc>
            </a:pPr>
            <a:r>
              <a:rPr lang="zh-CN" altLang="en-US" sz="2000" dirty="0">
                <a:solidFill>
                  <a:schemeClr val="tx1"/>
                </a:solidFill>
                <a:cs typeface="+mn-ea"/>
                <a:sym typeface="+mn-lt"/>
              </a:rPr>
              <a:t>中国科学院大学（</a:t>
            </a:r>
            <a:r>
              <a:rPr lang="en-US" altLang="zh-CN" sz="2000" dirty="0">
                <a:solidFill>
                  <a:schemeClr val="tx1"/>
                </a:solidFill>
                <a:latin typeface="Arial" panose="020B0604020202020204" pitchFamily="34" charset="0"/>
                <a:cs typeface="Arial" panose="020B0604020202020204" pitchFamily="34" charset="0"/>
                <a:sym typeface="+mn-lt"/>
              </a:rPr>
              <a:t>University of Chinese Academy of Sciences</a:t>
            </a:r>
            <a:r>
              <a:rPr lang="zh-CN" altLang="en-US" sz="2000" dirty="0">
                <a:solidFill>
                  <a:schemeClr val="tx1"/>
                </a:solidFill>
                <a:latin typeface="Arial" panose="020B0604020202020204" pitchFamily="34" charset="0"/>
                <a:cs typeface="Arial" panose="020B0604020202020204" pitchFamily="34" charset="0"/>
                <a:sym typeface="+mn-lt"/>
              </a:rPr>
              <a:t>），</a:t>
            </a:r>
            <a:r>
              <a:rPr lang="zh-CN" altLang="en-US" sz="2000" dirty="0">
                <a:solidFill>
                  <a:schemeClr val="tx1"/>
                </a:solidFill>
                <a:cs typeface="+mn-ea"/>
                <a:sym typeface="+mn-lt"/>
              </a:rPr>
              <a:t>简称“国科大”，是国家教育部正式批准成立的一所以研究生教育为主的科教融合、独具特色的高等学校。入选国家首批“双一流”世界一流学科建设高校</a:t>
            </a:r>
          </a:p>
          <a:p>
            <a:pPr algn="just">
              <a:lnSpc>
                <a:spcPct val="130000"/>
              </a:lnSpc>
            </a:pPr>
            <a:r>
              <a:rPr lang="zh-CN" altLang="en-US" sz="2000" dirty="0">
                <a:solidFill>
                  <a:schemeClr val="tx1"/>
                </a:solidFill>
                <a:cs typeface="+mn-ea"/>
                <a:sym typeface="+mn-lt"/>
              </a:rPr>
              <a:t>国科大的前身是中国科学院研究生院，成立于</a:t>
            </a:r>
            <a:r>
              <a:rPr lang="en-US" altLang="zh-CN" sz="2000" dirty="0">
                <a:solidFill>
                  <a:schemeClr val="tx1"/>
                </a:solidFill>
                <a:cs typeface="+mn-ea"/>
                <a:sym typeface="+mn-lt"/>
              </a:rPr>
              <a:t>1978</a:t>
            </a:r>
            <a:r>
              <a:rPr lang="zh-CN" altLang="en-US" sz="2000" dirty="0">
                <a:solidFill>
                  <a:schemeClr val="tx1"/>
                </a:solidFill>
                <a:cs typeface="+mn-ea"/>
                <a:sym typeface="+mn-lt"/>
              </a:rPr>
              <a:t>年，是经党中央国务院批准创办的新中国第一所研究生院，培养了中国的第一个理学博士、第一个工学博士、第一个女博士</a:t>
            </a:r>
            <a:r>
              <a:rPr lang="zh-CN" altLang="en-US" sz="2000" dirty="0">
                <a:cs typeface="+mn-ea"/>
                <a:sym typeface="+mn-lt"/>
              </a:rPr>
              <a:t>第一</a:t>
            </a:r>
            <a:r>
              <a:rPr lang="zh-CN" altLang="en-US" dirty="0">
                <a:cs typeface="+mn-ea"/>
                <a:sym typeface="+mn-lt"/>
              </a:rPr>
              <a:t>个双学位博士。</a:t>
            </a:r>
          </a:p>
        </p:txBody>
      </p:sp>
      <p:sp>
        <p:nvSpPr>
          <p:cNvPr id="12" name="文本框 11">
            <a:extLst>
              <a:ext uri="{FF2B5EF4-FFF2-40B4-BE49-F238E27FC236}">
                <a16:creationId xmlns:a16="http://schemas.microsoft.com/office/drawing/2014/main" id="{B0DFE52F-4B34-4F41-9DF3-14F3DF9DD246}"/>
              </a:ext>
            </a:extLst>
          </p:cNvPr>
          <p:cNvSpPr txBox="1"/>
          <p:nvPr/>
        </p:nvSpPr>
        <p:spPr>
          <a:xfrm rot="10800000">
            <a:off x="10498655" y="4936153"/>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
        <p:nvSpPr>
          <p:cNvPr id="13" name="文本框 12">
            <a:extLst>
              <a:ext uri="{FF2B5EF4-FFF2-40B4-BE49-F238E27FC236}">
                <a16:creationId xmlns:a16="http://schemas.microsoft.com/office/drawing/2014/main" id="{07119C05-D477-44E8-8883-9044F3AF6520}"/>
              </a:ext>
            </a:extLst>
          </p:cNvPr>
          <p:cNvSpPr txBox="1"/>
          <p:nvPr/>
        </p:nvSpPr>
        <p:spPr>
          <a:xfrm rot="10800000">
            <a:off x="828297" y="1328995"/>
            <a:ext cx="877163" cy="923330"/>
          </a:xfrm>
          <a:prstGeom prst="rect">
            <a:avLst/>
          </a:prstGeom>
          <a:noFill/>
        </p:spPr>
        <p:txBody>
          <a:bodyPr wrap="none" rtlCol="0">
            <a:spAutoFit/>
          </a:bodyPr>
          <a:lstStyle/>
          <a:p>
            <a:r>
              <a:rPr lang="zh-CN" altLang="en-US" sz="5400" dirty="0">
                <a:solidFill>
                  <a:schemeClr val="accent1"/>
                </a:solidFill>
                <a:cs typeface="+mn-ea"/>
                <a:sym typeface="+mn-lt"/>
              </a:rPr>
              <a:t>」</a:t>
            </a:r>
          </a:p>
        </p:txBody>
      </p:sp>
    </p:spTree>
    <p:extLst>
      <p:ext uri="{BB962C8B-B14F-4D97-AF65-F5344CB8AC3E}">
        <p14:creationId xmlns:p14="http://schemas.microsoft.com/office/powerpoint/2010/main" val="3807021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9A843-D829-49C2-A01A-4B7D9BD528C1}"/>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b="1" dirty="0">
                <a:latin typeface="+mn-lt"/>
                <a:ea typeface="+mn-ea"/>
                <a:cs typeface="+mn-ea"/>
                <a:sym typeface="+mn-lt"/>
              </a:rPr>
              <a:t>1</a:t>
            </a:r>
            <a:r>
              <a:rPr lang="zh-CN" altLang="en-US" b="1" dirty="0">
                <a:latin typeface="+mn-lt"/>
                <a:ea typeface="+mn-ea"/>
                <a:cs typeface="+mn-ea"/>
                <a:sym typeface="+mn-lt"/>
              </a:rPr>
              <a:t>段纯文字</a:t>
            </a:r>
          </a:p>
        </p:txBody>
      </p:sp>
      <p:sp>
        <p:nvSpPr>
          <p:cNvPr id="5" name="灯片编号占位符 4">
            <a:extLst>
              <a:ext uri="{FF2B5EF4-FFF2-40B4-BE49-F238E27FC236}">
                <a16:creationId xmlns:a16="http://schemas.microsoft.com/office/drawing/2014/main" id="{75A21381-93E7-4696-AA8D-3C561D27722F}"/>
              </a:ext>
            </a:extLst>
          </p:cNvPr>
          <p:cNvSpPr>
            <a:spLocks noGrp="1"/>
          </p:cNvSpPr>
          <p:nvPr>
            <p:ph type="sldNum" sz="quarter" idx="12"/>
          </p:nvPr>
        </p:nvSpPr>
        <p:spPr/>
        <p:txBody>
          <a:bodyPr/>
          <a:lstStyle/>
          <a:p>
            <a:fld id="{2515AB8F-1C56-49E9-90C8-78D22B0C1B97}" type="slidenum">
              <a:rPr lang="zh-CN" altLang="en-US" smtClean="0">
                <a:cs typeface="+mn-ea"/>
                <a:sym typeface="+mn-lt"/>
              </a:rPr>
              <a:t>12</a:t>
            </a:fld>
            <a:endParaRPr lang="zh-CN" altLang="en-US">
              <a:cs typeface="+mn-ea"/>
              <a:sym typeface="+mn-lt"/>
            </a:endParaRPr>
          </a:p>
        </p:txBody>
      </p:sp>
      <p:sp>
        <p:nvSpPr>
          <p:cNvPr id="4" name="矩形: 圆角 3">
            <a:extLst>
              <a:ext uri="{FF2B5EF4-FFF2-40B4-BE49-F238E27FC236}">
                <a16:creationId xmlns:a16="http://schemas.microsoft.com/office/drawing/2014/main" id="{FAFCCB1A-78EC-43B6-AA43-351B9950DE25}"/>
              </a:ext>
            </a:extLst>
          </p:cNvPr>
          <p:cNvSpPr/>
          <p:nvPr/>
        </p:nvSpPr>
        <p:spPr>
          <a:xfrm>
            <a:off x="1245932" y="1371601"/>
            <a:ext cx="9899297" cy="4114798"/>
          </a:xfrm>
          <a:prstGeom prst="roundRect">
            <a:avLst>
              <a:gd name="adj" fmla="val 2253"/>
            </a:avLst>
          </a:prstGeom>
          <a:solidFill>
            <a:schemeClr val="bg1"/>
          </a:solidFill>
          <a:ln>
            <a:noFill/>
          </a:ln>
          <a:effectLst>
            <a:outerShdw blurRad="127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圆角 2">
            <a:extLst>
              <a:ext uri="{FF2B5EF4-FFF2-40B4-BE49-F238E27FC236}">
                <a16:creationId xmlns:a16="http://schemas.microsoft.com/office/drawing/2014/main" id="{37B08C63-AB97-4DD8-8C8D-02160C63C10A}"/>
              </a:ext>
            </a:extLst>
          </p:cNvPr>
          <p:cNvSpPr/>
          <p:nvPr/>
        </p:nvSpPr>
        <p:spPr>
          <a:xfrm>
            <a:off x="1084405" y="1585620"/>
            <a:ext cx="9899297" cy="4114799"/>
          </a:xfrm>
          <a:prstGeom prst="roundRect">
            <a:avLst>
              <a:gd name="adj" fmla="val 225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F0456292-FE55-4149-80D1-4274CBD2D113}"/>
              </a:ext>
            </a:extLst>
          </p:cNvPr>
          <p:cNvSpPr txBox="1"/>
          <p:nvPr/>
        </p:nvSpPr>
        <p:spPr>
          <a:xfrm>
            <a:off x="1511817" y="2018526"/>
            <a:ext cx="9168366" cy="3248986"/>
          </a:xfrm>
          <a:prstGeom prst="rect">
            <a:avLst/>
          </a:prstGeom>
          <a:noFill/>
        </p:spPr>
        <p:txBody>
          <a:bodyPr wrap="square" rtlCol="0">
            <a:normAutofit/>
          </a:bodyPr>
          <a:lstStyle/>
          <a:p>
            <a:pPr algn="ctr">
              <a:lnSpc>
                <a:spcPct val="130000"/>
              </a:lnSpc>
              <a:spcAft>
                <a:spcPts val="600"/>
              </a:spcAft>
            </a:pPr>
            <a:r>
              <a:rPr lang="zh-CN" altLang="en-US" sz="2400" b="1" dirty="0">
                <a:cs typeface="+mn-ea"/>
                <a:sym typeface="+mn-lt"/>
              </a:rPr>
              <a:t>学校简介</a:t>
            </a:r>
            <a:endParaRPr lang="en-US" altLang="zh-CN" sz="2400" b="1" dirty="0">
              <a:cs typeface="+mn-ea"/>
              <a:sym typeface="+mn-lt"/>
            </a:endParaRPr>
          </a:p>
          <a:p>
            <a:pPr algn="just">
              <a:lnSpc>
                <a:spcPct val="130000"/>
              </a:lnSpc>
            </a:pPr>
            <a:r>
              <a:rPr lang="zh-CN" altLang="en-US" sz="2000" dirty="0">
                <a:cs typeface="+mn-ea"/>
                <a:sym typeface="+mn-lt"/>
              </a:rPr>
              <a:t>中国科学院大学（</a:t>
            </a:r>
            <a:r>
              <a:rPr lang="en-US" altLang="zh-CN" sz="2000" dirty="0">
                <a:latin typeface="Arial" panose="020B0604020202020204" pitchFamily="34" charset="0"/>
                <a:cs typeface="Arial" panose="020B0604020202020204" pitchFamily="34" charset="0"/>
                <a:sym typeface="+mn-lt"/>
              </a:rPr>
              <a:t>University of Chinese Academy of Sciences</a:t>
            </a:r>
            <a:r>
              <a:rPr lang="zh-CN" altLang="en-US" sz="2000" dirty="0">
                <a:latin typeface="Arial" panose="020B0604020202020204" pitchFamily="34" charset="0"/>
                <a:cs typeface="Arial" panose="020B0604020202020204" pitchFamily="34" charset="0"/>
                <a:sym typeface="+mn-lt"/>
              </a:rPr>
              <a:t>），</a:t>
            </a:r>
            <a:r>
              <a:rPr lang="zh-CN" altLang="en-US" sz="2000" dirty="0">
                <a:cs typeface="+mn-ea"/>
                <a:sym typeface="+mn-lt"/>
              </a:rPr>
              <a:t>简称“国科大”，是国家教育部正式批准成立的一所以研究生教育为主的科教融合、独具特色的高等学校。入选国家首批“双一流”世界一流学科建设高校</a:t>
            </a:r>
          </a:p>
          <a:p>
            <a:pPr algn="just">
              <a:lnSpc>
                <a:spcPct val="130000"/>
              </a:lnSpc>
            </a:pPr>
            <a:r>
              <a:rPr lang="zh-CN" altLang="en-US" sz="2000" dirty="0">
                <a:cs typeface="+mn-ea"/>
                <a:sym typeface="+mn-lt"/>
              </a:rPr>
              <a:t>国科大的前身是中国科学院研究生院，成立于</a:t>
            </a:r>
            <a:r>
              <a:rPr lang="en-US" altLang="zh-CN" sz="2000" dirty="0">
                <a:cs typeface="+mn-ea"/>
                <a:sym typeface="+mn-lt"/>
              </a:rPr>
              <a:t>1978</a:t>
            </a:r>
            <a:r>
              <a:rPr lang="zh-CN" altLang="en-US" sz="2000" dirty="0">
                <a:cs typeface="+mn-ea"/>
                <a:sym typeface="+mn-lt"/>
              </a:rPr>
              <a:t>年，是经党中央国务院批准创办的中国第一所研究生院，培养了中国的第一个理学博士、第一个工学博士、第一个女博士、第一个双学位博士</a:t>
            </a:r>
          </a:p>
        </p:txBody>
      </p:sp>
    </p:spTree>
    <p:extLst>
      <p:ext uri="{BB962C8B-B14F-4D97-AF65-F5344CB8AC3E}">
        <p14:creationId xmlns:p14="http://schemas.microsoft.com/office/powerpoint/2010/main" val="149601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ïşḷíḋe">
            <a:extLst>
              <a:ext uri="{FF2B5EF4-FFF2-40B4-BE49-F238E27FC236}">
                <a16:creationId xmlns:a16="http://schemas.microsoft.com/office/drawing/2014/main" id="{FBCD93F8-E159-4DBA-9FA9-58FB09B5635B}"/>
              </a:ext>
            </a:extLst>
          </p:cNvPr>
          <p:cNvSpPr/>
          <p:nvPr/>
        </p:nvSpPr>
        <p:spPr>
          <a:xfrm flipH="1">
            <a:off x="6603900" y="1968501"/>
            <a:ext cx="4608214" cy="3894374"/>
          </a:xfrm>
          <a:prstGeom prst="roundRect">
            <a:avLst>
              <a:gd name="adj" fmla="val 1435"/>
            </a:avLst>
          </a:prstGeom>
          <a:solidFill>
            <a:schemeClr val="bg1"/>
          </a:solidFill>
          <a:ln w="6350">
            <a:solidFill>
              <a:schemeClr val="accent2"/>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6" name="ï$ḻiḓê">
            <a:extLst>
              <a:ext uri="{FF2B5EF4-FFF2-40B4-BE49-F238E27FC236}">
                <a16:creationId xmlns:a16="http://schemas.microsoft.com/office/drawing/2014/main" id="{5ED415B2-4403-4C02-804E-0C1FA6018206}"/>
              </a:ext>
            </a:extLst>
          </p:cNvPr>
          <p:cNvSpPr/>
          <p:nvPr/>
        </p:nvSpPr>
        <p:spPr>
          <a:xfrm>
            <a:off x="980667" y="1968501"/>
            <a:ext cx="4608214" cy="3894374"/>
          </a:xfrm>
          <a:prstGeom prst="roundRect">
            <a:avLst>
              <a:gd name="adj" fmla="val 1434"/>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A4684CD5-744E-449A-9584-71775D277D31}"/>
              </a:ext>
            </a:extLst>
          </p:cNvPr>
          <p:cNvSpPr>
            <a:spLocks noGrp="1"/>
          </p:cNvSpPr>
          <p:nvPr>
            <p:ph type="title"/>
          </p:nvPr>
        </p:nvSpPr>
        <p:spPr/>
        <p:txBody>
          <a:bodyPr/>
          <a:lstStyle/>
          <a:p>
            <a:r>
              <a:rPr lang="zh-CN" altLang="en-US" dirty="0">
                <a:sym typeface="+mn-lt"/>
              </a:rPr>
              <a:t>这页可以展示</a:t>
            </a:r>
            <a:r>
              <a:rPr lang="en-US" altLang="zh-CN" dirty="0">
                <a:sym typeface="+mn-lt"/>
              </a:rPr>
              <a:t>2</a:t>
            </a:r>
            <a:r>
              <a:rPr lang="zh-CN" altLang="en-US" dirty="0">
                <a:sym typeface="+mn-lt"/>
              </a:rPr>
              <a:t>个并列项</a:t>
            </a:r>
          </a:p>
        </p:txBody>
      </p:sp>
      <p:sp>
        <p:nvSpPr>
          <p:cNvPr id="9" name="灯片编号占位符 8">
            <a:extLst>
              <a:ext uri="{FF2B5EF4-FFF2-40B4-BE49-F238E27FC236}">
                <a16:creationId xmlns:a16="http://schemas.microsoft.com/office/drawing/2014/main" id="{3846CD25-BE4D-467B-9E42-858939AA7340}"/>
              </a:ext>
            </a:extLst>
          </p:cNvPr>
          <p:cNvSpPr>
            <a:spLocks noGrp="1"/>
          </p:cNvSpPr>
          <p:nvPr>
            <p:ph type="sldNum" sz="quarter" idx="12"/>
          </p:nvPr>
        </p:nvSpPr>
        <p:spPr/>
        <p:txBody>
          <a:bodyPr/>
          <a:lstStyle/>
          <a:p>
            <a:fld id="{2515AB8F-1C56-49E9-90C8-78D22B0C1B97}" type="slidenum">
              <a:rPr lang="zh-CN" altLang="en-US" smtClean="0">
                <a:sym typeface="+mn-lt"/>
              </a:rPr>
              <a:pPr/>
              <a:t>13</a:t>
            </a:fld>
            <a:endParaRPr lang="zh-CN" altLang="en-US">
              <a:sym typeface="+mn-lt"/>
            </a:endParaRPr>
          </a:p>
        </p:txBody>
      </p:sp>
      <p:sp>
        <p:nvSpPr>
          <p:cNvPr id="5" name="ïṥľîdé">
            <a:extLst>
              <a:ext uri="{FF2B5EF4-FFF2-40B4-BE49-F238E27FC236}">
                <a16:creationId xmlns:a16="http://schemas.microsoft.com/office/drawing/2014/main" id="{00327D7F-75AF-46FB-9C35-7B50BF998C9A}"/>
              </a:ext>
            </a:extLst>
          </p:cNvPr>
          <p:cNvSpPr/>
          <p:nvPr/>
        </p:nvSpPr>
        <p:spPr>
          <a:xfrm flipH="1">
            <a:off x="980666" y="1168847"/>
            <a:ext cx="10231448" cy="559146"/>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000" dirty="0">
                <a:cs typeface="+mn-ea"/>
                <a:sym typeface="+mn-lt"/>
              </a:rPr>
              <a:t>这里可以输入一句概括性的话语，这里可以输入一句概括性的话语</a:t>
            </a:r>
          </a:p>
        </p:txBody>
      </p:sp>
      <p:sp>
        <p:nvSpPr>
          <p:cNvPr id="58" name="îṣlíḓê">
            <a:extLst>
              <a:ext uri="{FF2B5EF4-FFF2-40B4-BE49-F238E27FC236}">
                <a16:creationId xmlns:a16="http://schemas.microsoft.com/office/drawing/2014/main" id="{B3813673-69ED-41D4-B5BA-9C7A15AE040A}"/>
              </a:ext>
            </a:extLst>
          </p:cNvPr>
          <p:cNvSpPr/>
          <p:nvPr/>
        </p:nvSpPr>
        <p:spPr>
          <a:xfrm flipH="1">
            <a:off x="6853622" y="4768128"/>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89" name="组合 88">
            <a:extLst>
              <a:ext uri="{FF2B5EF4-FFF2-40B4-BE49-F238E27FC236}">
                <a16:creationId xmlns:a16="http://schemas.microsoft.com/office/drawing/2014/main" id="{BC3613E1-BB99-40FC-B02C-AE65BC1C5944}"/>
              </a:ext>
            </a:extLst>
          </p:cNvPr>
          <p:cNvGrpSpPr/>
          <p:nvPr/>
        </p:nvGrpSpPr>
        <p:grpSpPr>
          <a:xfrm>
            <a:off x="6548912" y="3160768"/>
            <a:ext cx="153182" cy="1816049"/>
            <a:chOff x="11274277" y="3238826"/>
            <a:chExt cx="153182" cy="1816049"/>
          </a:xfrm>
        </p:grpSpPr>
        <p:sp>
          <p:nvSpPr>
            <p:cNvPr id="27" name="iṥḻîḓê">
              <a:extLst>
                <a:ext uri="{FF2B5EF4-FFF2-40B4-BE49-F238E27FC236}">
                  <a16:creationId xmlns:a16="http://schemas.microsoft.com/office/drawing/2014/main" id="{FBCE2834-1A0B-43C6-BCCA-75474E95ABB8}"/>
                </a:ext>
              </a:extLst>
            </p:cNvPr>
            <p:cNvSpPr/>
            <p:nvPr/>
          </p:nvSpPr>
          <p:spPr>
            <a:xfrm flipH="1">
              <a:off x="11274277" y="3238826"/>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23" name="íŝľïďe">
              <a:extLst>
                <a:ext uri="{FF2B5EF4-FFF2-40B4-BE49-F238E27FC236}">
                  <a16:creationId xmlns:a16="http://schemas.microsoft.com/office/drawing/2014/main" id="{81424A36-CCF6-4928-84B0-F20DB6EE3A4D}"/>
                </a:ext>
              </a:extLst>
            </p:cNvPr>
            <p:cNvSpPr/>
            <p:nvPr/>
          </p:nvSpPr>
          <p:spPr>
            <a:xfrm flipH="1">
              <a:off x="11274277" y="4070259"/>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sp>
          <p:nvSpPr>
            <p:cNvPr id="19" name="îŝḻïḋe">
              <a:extLst>
                <a:ext uri="{FF2B5EF4-FFF2-40B4-BE49-F238E27FC236}">
                  <a16:creationId xmlns:a16="http://schemas.microsoft.com/office/drawing/2014/main" id="{A473F259-7810-4B00-9E3F-8D9AE873B5B6}"/>
                </a:ext>
              </a:extLst>
            </p:cNvPr>
            <p:cNvSpPr/>
            <p:nvPr/>
          </p:nvSpPr>
          <p:spPr>
            <a:xfrm flipH="1">
              <a:off x="11274277" y="4901693"/>
              <a:ext cx="153182" cy="15318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r">
                <a:lnSpc>
                  <a:spcPct val="150000"/>
                </a:lnSpc>
              </a:pPr>
              <a:endParaRPr lang="zh-CN" altLang="en-US">
                <a:cs typeface="+mn-ea"/>
                <a:sym typeface="+mn-lt"/>
              </a:endParaRPr>
            </a:p>
          </p:txBody>
        </p:sp>
      </p:grpSp>
      <p:grpSp>
        <p:nvGrpSpPr>
          <p:cNvPr id="4" name="组合 3">
            <a:extLst>
              <a:ext uri="{FF2B5EF4-FFF2-40B4-BE49-F238E27FC236}">
                <a16:creationId xmlns:a16="http://schemas.microsoft.com/office/drawing/2014/main" id="{F85A9293-F9EA-43BE-A692-C0335BB5F275}"/>
              </a:ext>
            </a:extLst>
          </p:cNvPr>
          <p:cNvGrpSpPr/>
          <p:nvPr/>
        </p:nvGrpSpPr>
        <p:grpSpPr>
          <a:xfrm>
            <a:off x="8038875" y="2284408"/>
            <a:ext cx="1738265" cy="552035"/>
            <a:chOff x="8038875" y="2326325"/>
            <a:chExt cx="1738265" cy="552035"/>
          </a:xfrm>
        </p:grpSpPr>
        <p:sp>
          <p:nvSpPr>
            <p:cNvPr id="12" name="íŝliḓe">
              <a:extLst>
                <a:ext uri="{FF2B5EF4-FFF2-40B4-BE49-F238E27FC236}">
                  <a16:creationId xmlns:a16="http://schemas.microsoft.com/office/drawing/2014/main" id="{A4EDD653-4FF8-4B3F-B44F-3C406752DDDF}"/>
                </a:ext>
              </a:extLst>
            </p:cNvPr>
            <p:cNvSpPr/>
            <p:nvPr/>
          </p:nvSpPr>
          <p:spPr>
            <a:xfrm flipH="1">
              <a:off x="8038875" y="2326325"/>
              <a:ext cx="1738265" cy="55203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8" name="light-bulb_62830">
              <a:extLst>
                <a:ext uri="{FF2B5EF4-FFF2-40B4-BE49-F238E27FC236}">
                  <a16:creationId xmlns:a16="http://schemas.microsoft.com/office/drawing/2014/main" id="{46095B3F-0645-42D1-8BA1-5B623E81AE5D}"/>
                </a:ext>
              </a:extLst>
            </p:cNvPr>
            <p:cNvSpPr>
              <a:spLocks noChangeAspect="1"/>
            </p:cNvSpPr>
            <p:nvPr/>
          </p:nvSpPr>
          <p:spPr bwMode="auto">
            <a:xfrm>
              <a:off x="8727950" y="2422342"/>
              <a:ext cx="360115" cy="360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44" name="îṣlíḓê">
            <a:extLst>
              <a:ext uri="{FF2B5EF4-FFF2-40B4-BE49-F238E27FC236}">
                <a16:creationId xmlns:a16="http://schemas.microsoft.com/office/drawing/2014/main" id="{AE96AADC-3C15-4B58-850F-2F41D1F50031}"/>
              </a:ext>
            </a:extLst>
          </p:cNvPr>
          <p:cNvSpPr/>
          <p:nvPr/>
        </p:nvSpPr>
        <p:spPr>
          <a:xfrm flipH="1">
            <a:off x="1262129" y="2954678"/>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grpSp>
        <p:nvGrpSpPr>
          <p:cNvPr id="69" name="组合 68">
            <a:extLst>
              <a:ext uri="{FF2B5EF4-FFF2-40B4-BE49-F238E27FC236}">
                <a16:creationId xmlns:a16="http://schemas.microsoft.com/office/drawing/2014/main" id="{B4DBF9BC-411A-4026-B412-BAFC97EA294E}"/>
              </a:ext>
            </a:extLst>
          </p:cNvPr>
          <p:cNvGrpSpPr/>
          <p:nvPr/>
        </p:nvGrpSpPr>
        <p:grpSpPr>
          <a:xfrm>
            <a:off x="5537542" y="3164397"/>
            <a:ext cx="153182" cy="1816049"/>
            <a:chOff x="777401" y="3238826"/>
            <a:chExt cx="153182" cy="1816049"/>
          </a:xfrm>
        </p:grpSpPr>
        <p:sp>
          <p:nvSpPr>
            <p:cNvPr id="42" name="íşļîḓè">
              <a:extLst>
                <a:ext uri="{FF2B5EF4-FFF2-40B4-BE49-F238E27FC236}">
                  <a16:creationId xmlns:a16="http://schemas.microsoft.com/office/drawing/2014/main" id="{1E40F4A3-010A-4A27-9B67-1ACB6B0B2B76}"/>
                </a:ext>
              </a:extLst>
            </p:cNvPr>
            <p:cNvSpPr/>
            <p:nvPr/>
          </p:nvSpPr>
          <p:spPr>
            <a:xfrm>
              <a:off x="777401" y="3238826"/>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8" name="íṩ1íde">
              <a:extLst>
                <a:ext uri="{FF2B5EF4-FFF2-40B4-BE49-F238E27FC236}">
                  <a16:creationId xmlns:a16="http://schemas.microsoft.com/office/drawing/2014/main" id="{C99CA5B5-1B8F-4E4E-8C44-5A8224A500E8}"/>
                </a:ext>
              </a:extLst>
            </p:cNvPr>
            <p:cNvSpPr/>
            <p:nvPr/>
          </p:nvSpPr>
          <p:spPr>
            <a:xfrm>
              <a:off x="777401" y="4070259"/>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sp>
          <p:nvSpPr>
            <p:cNvPr id="34" name="îSḷîḍé">
              <a:extLst>
                <a:ext uri="{FF2B5EF4-FFF2-40B4-BE49-F238E27FC236}">
                  <a16:creationId xmlns:a16="http://schemas.microsoft.com/office/drawing/2014/main" id="{E40F6244-DD94-4521-B0A5-0E80475FB626}"/>
                </a:ext>
              </a:extLst>
            </p:cNvPr>
            <p:cNvSpPr/>
            <p:nvPr/>
          </p:nvSpPr>
          <p:spPr>
            <a:xfrm>
              <a:off x="777401" y="4901693"/>
              <a:ext cx="153182" cy="153182"/>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25000" lnSpcReduction="20000"/>
            </a:bodyPr>
            <a:lstStyle/>
            <a:p>
              <a:pPr algn="ctr">
                <a:lnSpc>
                  <a:spcPct val="150000"/>
                </a:lnSpc>
              </a:pPr>
              <a:endParaRPr lang="zh-CN" altLang="en-US">
                <a:cs typeface="+mn-ea"/>
                <a:sym typeface="+mn-lt"/>
              </a:endParaRPr>
            </a:p>
          </p:txBody>
        </p:sp>
      </p:grpSp>
      <p:grpSp>
        <p:nvGrpSpPr>
          <p:cNvPr id="7" name="组合 6">
            <a:extLst>
              <a:ext uri="{FF2B5EF4-FFF2-40B4-BE49-F238E27FC236}">
                <a16:creationId xmlns:a16="http://schemas.microsoft.com/office/drawing/2014/main" id="{056F6CA5-FE95-4076-83F3-AD145ABF1B80}"/>
              </a:ext>
            </a:extLst>
          </p:cNvPr>
          <p:cNvGrpSpPr/>
          <p:nvPr/>
        </p:nvGrpSpPr>
        <p:grpSpPr>
          <a:xfrm>
            <a:off x="2415642" y="2284408"/>
            <a:ext cx="1738265" cy="552035"/>
            <a:chOff x="2415642" y="2284408"/>
            <a:chExt cx="1738265" cy="552035"/>
          </a:xfrm>
        </p:grpSpPr>
        <p:sp>
          <p:nvSpPr>
            <p:cNvPr id="14" name="î$ļïḋê">
              <a:extLst>
                <a:ext uri="{FF2B5EF4-FFF2-40B4-BE49-F238E27FC236}">
                  <a16:creationId xmlns:a16="http://schemas.microsoft.com/office/drawing/2014/main" id="{692DC750-6B3B-4390-B58D-C9B23C405634}"/>
                </a:ext>
              </a:extLst>
            </p:cNvPr>
            <p:cNvSpPr/>
            <p:nvPr/>
          </p:nvSpPr>
          <p:spPr>
            <a:xfrm>
              <a:off x="2415642" y="2284408"/>
              <a:ext cx="1738265" cy="55203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lnSpc>
                  <a:spcPct val="130000"/>
                </a:lnSpc>
              </a:pPr>
              <a:endParaRPr lang="zh-CN" altLang="en-US" sz="2000" dirty="0">
                <a:cs typeface="+mn-ea"/>
                <a:sym typeface="+mn-lt"/>
              </a:endParaRPr>
            </a:p>
          </p:txBody>
        </p:sp>
        <p:sp>
          <p:nvSpPr>
            <p:cNvPr id="77" name="have-an-idea_65779">
              <a:extLst>
                <a:ext uri="{FF2B5EF4-FFF2-40B4-BE49-F238E27FC236}">
                  <a16:creationId xmlns:a16="http://schemas.microsoft.com/office/drawing/2014/main" id="{FAC616F7-B446-4BBD-B59F-C263A93BAAE6}"/>
                </a:ext>
              </a:extLst>
            </p:cNvPr>
            <p:cNvSpPr>
              <a:spLocks noChangeAspect="1"/>
            </p:cNvSpPr>
            <p:nvPr/>
          </p:nvSpPr>
          <p:spPr bwMode="auto">
            <a:xfrm>
              <a:off x="3111563" y="2380425"/>
              <a:ext cx="346423" cy="360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sp>
        <p:nvSpPr>
          <p:cNvPr id="10" name="弧形 9">
            <a:extLst>
              <a:ext uri="{FF2B5EF4-FFF2-40B4-BE49-F238E27FC236}">
                <a16:creationId xmlns:a16="http://schemas.microsoft.com/office/drawing/2014/main" id="{B54A34EF-651F-4EA1-8C66-301FC156BCB5}"/>
              </a:ext>
            </a:extLst>
          </p:cNvPr>
          <p:cNvSpPr/>
          <p:nvPr/>
        </p:nvSpPr>
        <p:spPr>
          <a:xfrm>
            <a:off x="5419347" y="3154426"/>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3" name="îṣlíḓê">
            <a:extLst>
              <a:ext uri="{FF2B5EF4-FFF2-40B4-BE49-F238E27FC236}">
                <a16:creationId xmlns:a16="http://schemas.microsoft.com/office/drawing/2014/main" id="{2822D027-C691-40B5-BE79-17EE690F29D2}"/>
              </a:ext>
            </a:extLst>
          </p:cNvPr>
          <p:cNvSpPr/>
          <p:nvPr/>
        </p:nvSpPr>
        <p:spPr>
          <a:xfrm flipH="1">
            <a:off x="1262129" y="3861403"/>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46" name="îṣlíḓê">
            <a:extLst>
              <a:ext uri="{FF2B5EF4-FFF2-40B4-BE49-F238E27FC236}">
                <a16:creationId xmlns:a16="http://schemas.microsoft.com/office/drawing/2014/main" id="{02F425DA-8DF0-4B18-805F-4C3232B1714C}"/>
              </a:ext>
            </a:extLst>
          </p:cNvPr>
          <p:cNvSpPr/>
          <p:nvPr/>
        </p:nvSpPr>
        <p:spPr>
          <a:xfrm flipH="1">
            <a:off x="1262129" y="4768129"/>
            <a:ext cx="4091010" cy="906308"/>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en-US" altLang="zh-CN" sz="2000" b="1" dirty="0">
                <a:cs typeface="+mn-ea"/>
                <a:sym typeface="+mn-lt"/>
              </a:rPr>
              <a:t>3.</a:t>
            </a:r>
            <a:r>
              <a:rPr lang="zh-CN" altLang="en-US" sz="2000" b="1" dirty="0">
                <a:cs typeface="+mn-ea"/>
                <a:sym typeface="+mn-lt"/>
              </a:rPr>
              <a:t>标题</a:t>
            </a:r>
            <a:endParaRPr lang="en-US" altLang="zh-CN" sz="2000" b="1" dirty="0">
              <a:cs typeface="+mn-ea"/>
              <a:sym typeface="+mn-lt"/>
            </a:endParaRPr>
          </a:p>
          <a:p>
            <a:pP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0" name="îṣlíḓê">
            <a:extLst>
              <a:ext uri="{FF2B5EF4-FFF2-40B4-BE49-F238E27FC236}">
                <a16:creationId xmlns:a16="http://schemas.microsoft.com/office/drawing/2014/main" id="{2554AEC2-6122-4730-8FF8-842278879192}"/>
              </a:ext>
            </a:extLst>
          </p:cNvPr>
          <p:cNvSpPr/>
          <p:nvPr/>
        </p:nvSpPr>
        <p:spPr>
          <a:xfrm flipH="1">
            <a:off x="6853622" y="2954677"/>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1.</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51" name="îṣlíḓê">
            <a:extLst>
              <a:ext uri="{FF2B5EF4-FFF2-40B4-BE49-F238E27FC236}">
                <a16:creationId xmlns:a16="http://schemas.microsoft.com/office/drawing/2014/main" id="{79C617AD-9FAB-4528-9348-6B7C051196A3}"/>
              </a:ext>
            </a:extLst>
          </p:cNvPr>
          <p:cNvSpPr/>
          <p:nvPr/>
        </p:nvSpPr>
        <p:spPr>
          <a:xfrm flipH="1">
            <a:off x="6853622" y="3861402"/>
            <a:ext cx="4091010" cy="907200"/>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30000"/>
              </a:lnSpc>
            </a:pPr>
            <a:r>
              <a:rPr lang="en-US" altLang="zh-CN" sz="2000" b="1" dirty="0">
                <a:cs typeface="+mn-ea"/>
                <a:sym typeface="+mn-lt"/>
              </a:rPr>
              <a:t>2.</a:t>
            </a:r>
            <a:r>
              <a:rPr lang="zh-CN" altLang="en-US" sz="2000" b="1" dirty="0">
                <a:cs typeface="+mn-ea"/>
                <a:sym typeface="+mn-lt"/>
              </a:rPr>
              <a:t>标题</a:t>
            </a:r>
            <a:endParaRPr lang="en-US" altLang="zh-CN" sz="2000" b="1" dirty="0">
              <a:cs typeface="+mn-ea"/>
              <a:sym typeface="+mn-lt"/>
            </a:endParaRPr>
          </a:p>
          <a:p>
            <a:pPr algn="r">
              <a:lnSpc>
                <a:spcPct val="130000"/>
              </a:lnSpc>
            </a:pPr>
            <a:r>
              <a:rPr lang="zh-CN" altLang="en-US" sz="2000" dirty="0">
                <a:cs typeface="+mn-ea"/>
                <a:sym typeface="+mn-lt"/>
              </a:rPr>
              <a:t>请在此输入你的内容输入你的内容</a:t>
            </a:r>
            <a:endParaRPr lang="en-US" altLang="zh-CN" sz="2000" dirty="0">
              <a:cs typeface="+mn-ea"/>
              <a:sym typeface="+mn-lt"/>
            </a:endParaRPr>
          </a:p>
        </p:txBody>
      </p:sp>
      <p:sp>
        <p:nvSpPr>
          <p:cNvPr id="31" name="弧形 30">
            <a:extLst>
              <a:ext uri="{FF2B5EF4-FFF2-40B4-BE49-F238E27FC236}">
                <a16:creationId xmlns:a16="http://schemas.microsoft.com/office/drawing/2014/main" id="{6495E793-927D-46C3-9518-D9254316B18E}"/>
              </a:ext>
            </a:extLst>
          </p:cNvPr>
          <p:cNvSpPr/>
          <p:nvPr/>
        </p:nvSpPr>
        <p:spPr>
          <a:xfrm>
            <a:off x="5419347" y="3998377"/>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弧形 31">
            <a:extLst>
              <a:ext uri="{FF2B5EF4-FFF2-40B4-BE49-F238E27FC236}">
                <a16:creationId xmlns:a16="http://schemas.microsoft.com/office/drawing/2014/main" id="{E908A8B2-E7D1-4843-AC18-F9CF6A59B858}"/>
              </a:ext>
            </a:extLst>
          </p:cNvPr>
          <p:cNvSpPr/>
          <p:nvPr/>
        </p:nvSpPr>
        <p:spPr>
          <a:xfrm>
            <a:off x="5419347" y="4825934"/>
            <a:ext cx="1356189" cy="497175"/>
          </a:xfrm>
          <a:prstGeom prst="arc">
            <a:avLst>
              <a:gd name="adj1" fmla="val 12260900"/>
              <a:gd name="adj2" fmla="val 2035237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413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37D10C8-966B-4F51-B2C6-5B63C922C47D}"/>
              </a:ext>
            </a:extLst>
          </p:cNvPr>
          <p:cNvSpPr/>
          <p:nvPr/>
        </p:nvSpPr>
        <p:spPr>
          <a:xfrm>
            <a:off x="934391" y="1390817"/>
            <a:ext cx="3403096" cy="4464000"/>
          </a:xfrm>
          <a:prstGeom prst="roundRect">
            <a:avLst>
              <a:gd name="adj" fmla="val 2110"/>
            </a:avLst>
          </a:prstGeom>
          <a:solidFill>
            <a:schemeClr val="bg1"/>
          </a:solidFill>
          <a:ln w="6350">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圆角 22">
            <a:extLst>
              <a:ext uri="{FF2B5EF4-FFF2-40B4-BE49-F238E27FC236}">
                <a16:creationId xmlns:a16="http://schemas.microsoft.com/office/drawing/2014/main" id="{A6B0197C-6FB0-4815-88E8-C7CEEC8BD007}"/>
              </a:ext>
            </a:extLst>
          </p:cNvPr>
          <p:cNvSpPr/>
          <p:nvPr/>
        </p:nvSpPr>
        <p:spPr>
          <a:xfrm>
            <a:off x="948165"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21">
            <a:extLst>
              <a:ext uri="{FF2B5EF4-FFF2-40B4-BE49-F238E27FC236}">
                <a16:creationId xmlns:a16="http://schemas.microsoft.com/office/drawing/2014/main" id="{1DEC9526-D2D2-4122-93FA-9E8F7EEBFC56}"/>
              </a:ext>
            </a:extLst>
          </p:cNvPr>
          <p:cNvSpPr/>
          <p:nvPr/>
        </p:nvSpPr>
        <p:spPr>
          <a:xfrm>
            <a:off x="7855640" y="1390817"/>
            <a:ext cx="3403096" cy="4464000"/>
          </a:xfrm>
          <a:prstGeom prst="roundRect">
            <a:avLst>
              <a:gd name="adj" fmla="val 2036"/>
            </a:avLst>
          </a:prstGeom>
          <a:solidFill>
            <a:schemeClr val="bg1"/>
          </a:solidFill>
          <a:ln w="6350">
            <a:solidFill>
              <a:schemeClr val="accent2"/>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FA3AC8B-DC8E-4C4A-8EFE-D8007D793C91}"/>
              </a:ext>
            </a:extLst>
          </p:cNvPr>
          <p:cNvSpPr>
            <a:spLocks noGrp="1"/>
          </p:cNvSpPr>
          <p:nvPr>
            <p:ph type="title"/>
          </p:nvPr>
        </p:nvSpPr>
        <p:spPr/>
        <p:txBody>
          <a:bodyPr/>
          <a:lstStyle/>
          <a:p>
            <a:r>
              <a:rPr lang="zh-CN" altLang="en-US" dirty="0">
                <a:sym typeface="+mn-lt"/>
              </a:rPr>
              <a:t>这页可以展示</a:t>
            </a:r>
            <a:r>
              <a:rPr lang="en-US" altLang="zh-CN" dirty="0">
                <a:sym typeface="+mn-lt"/>
              </a:rPr>
              <a:t>2</a:t>
            </a:r>
            <a:r>
              <a:rPr lang="zh-CN" altLang="en-US" dirty="0">
                <a:sym typeface="+mn-lt"/>
              </a:rPr>
              <a:t>个对比项</a:t>
            </a:r>
          </a:p>
        </p:txBody>
      </p:sp>
      <p:sp>
        <p:nvSpPr>
          <p:cNvPr id="3" name="灯片编号占位符 2">
            <a:extLst>
              <a:ext uri="{FF2B5EF4-FFF2-40B4-BE49-F238E27FC236}">
                <a16:creationId xmlns:a16="http://schemas.microsoft.com/office/drawing/2014/main" id="{54C83408-0A87-4660-A9D0-AB9F1DBC565A}"/>
              </a:ext>
            </a:extLst>
          </p:cNvPr>
          <p:cNvSpPr>
            <a:spLocks noGrp="1"/>
          </p:cNvSpPr>
          <p:nvPr>
            <p:ph type="sldNum" sz="quarter" idx="12"/>
          </p:nvPr>
        </p:nvSpPr>
        <p:spPr/>
        <p:txBody>
          <a:bodyPr/>
          <a:lstStyle/>
          <a:p>
            <a:fld id="{2515AB8F-1C56-49E9-90C8-78D22B0C1B97}" type="slidenum">
              <a:rPr lang="zh-CN" altLang="en-US" smtClean="0">
                <a:sym typeface="+mn-lt"/>
              </a:rPr>
              <a:pPr/>
              <a:t>14</a:t>
            </a:fld>
            <a:endParaRPr lang="zh-CN" altLang="en-US" dirty="0">
              <a:sym typeface="+mn-lt"/>
            </a:endParaRPr>
          </a:p>
        </p:txBody>
      </p:sp>
      <p:sp>
        <p:nvSpPr>
          <p:cNvPr id="17" name="íŝļiḓè">
            <a:extLst>
              <a:ext uri="{FF2B5EF4-FFF2-40B4-BE49-F238E27FC236}">
                <a16:creationId xmlns:a16="http://schemas.microsoft.com/office/drawing/2014/main" id="{358A7C57-0954-433B-B9A0-B4AAF90D9F2D}"/>
              </a:ext>
            </a:extLst>
          </p:cNvPr>
          <p:cNvSpPr/>
          <p:nvPr/>
        </p:nvSpPr>
        <p:spPr bwMode="auto">
          <a:xfrm>
            <a:off x="1159939" y="2330728"/>
            <a:ext cx="2952000" cy="33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p:txBody>
      </p:sp>
      <p:sp>
        <p:nvSpPr>
          <p:cNvPr id="20" name="íŝļiḓè">
            <a:extLst>
              <a:ext uri="{FF2B5EF4-FFF2-40B4-BE49-F238E27FC236}">
                <a16:creationId xmlns:a16="http://schemas.microsoft.com/office/drawing/2014/main" id="{BD2F44C2-318C-48B9-A64D-48487CB13CA4}"/>
              </a:ext>
            </a:extLst>
          </p:cNvPr>
          <p:cNvSpPr/>
          <p:nvPr/>
        </p:nvSpPr>
        <p:spPr bwMode="auto">
          <a:xfrm>
            <a:off x="8081188" y="2370138"/>
            <a:ext cx="2952000" cy="336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lvl="0" indent="-171450" algn="just">
              <a:lnSpc>
                <a:spcPct val="14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lvl="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indent="-171450" algn="just">
              <a:lnSpc>
                <a:spcPct val="14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请输入你的内容请输入你的内容请输入内容</a:t>
            </a:r>
            <a:endParaRPr lang="en-US" altLang="zh-CN" sz="2000" dirty="0">
              <a:solidFill>
                <a:srgbClr val="000000"/>
              </a:solidFill>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endParaRPr lang="en-US" altLang="zh-CN" dirty="0">
              <a:solidFill>
                <a:srgbClr val="000000"/>
              </a:solidFill>
              <a:cs typeface="+mn-ea"/>
              <a:sym typeface="+mn-lt"/>
            </a:endParaRPr>
          </a:p>
        </p:txBody>
      </p:sp>
      <p:grpSp>
        <p:nvGrpSpPr>
          <p:cNvPr id="7" name="组合 6">
            <a:extLst>
              <a:ext uri="{FF2B5EF4-FFF2-40B4-BE49-F238E27FC236}">
                <a16:creationId xmlns:a16="http://schemas.microsoft.com/office/drawing/2014/main" id="{27D1CE57-BEF4-4BF6-ACF1-4FBFADED507A}"/>
              </a:ext>
            </a:extLst>
          </p:cNvPr>
          <p:cNvGrpSpPr/>
          <p:nvPr/>
        </p:nvGrpSpPr>
        <p:grpSpPr>
          <a:xfrm>
            <a:off x="4669476" y="2199494"/>
            <a:ext cx="2853048" cy="4036205"/>
            <a:chOff x="4487552" y="1686948"/>
            <a:chExt cx="3215348" cy="4548751"/>
          </a:xfrm>
        </p:grpSpPr>
        <p:sp>
          <p:nvSpPr>
            <p:cNvPr id="8" name="矩形: 圆角 7">
              <a:extLst>
                <a:ext uri="{FF2B5EF4-FFF2-40B4-BE49-F238E27FC236}">
                  <a16:creationId xmlns:a16="http://schemas.microsoft.com/office/drawing/2014/main" id="{FE66A1A6-F66E-43C9-90BE-14A28F6F4E91}"/>
                </a:ext>
              </a:extLst>
            </p:cNvPr>
            <p:cNvSpPr/>
            <p:nvPr/>
          </p:nvSpPr>
          <p:spPr>
            <a:xfrm>
              <a:off x="5874259" y="1686948"/>
              <a:ext cx="474596" cy="4548751"/>
            </a:xfrm>
            <a:prstGeom prst="roundRect">
              <a:avLst>
                <a:gd name="adj" fmla="val 1380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grpSp>
          <p:nvGrpSpPr>
            <p:cNvPr id="14" name="组合 13">
              <a:extLst>
                <a:ext uri="{FF2B5EF4-FFF2-40B4-BE49-F238E27FC236}">
                  <a16:creationId xmlns:a16="http://schemas.microsoft.com/office/drawing/2014/main" id="{D0CC93E8-C8D3-47C4-B110-FEE38CB60761}"/>
                </a:ext>
              </a:extLst>
            </p:cNvPr>
            <p:cNvGrpSpPr/>
            <p:nvPr/>
          </p:nvGrpSpPr>
          <p:grpSpPr>
            <a:xfrm>
              <a:off x="4896548" y="3568835"/>
              <a:ext cx="2806352" cy="1085850"/>
              <a:chOff x="4898564" y="2195007"/>
              <a:chExt cx="2806352" cy="1085850"/>
            </a:xfrm>
          </p:grpSpPr>
          <p:sp>
            <p:nvSpPr>
              <p:cNvPr id="25" name="任意多边形: 形状 24">
                <a:extLst>
                  <a:ext uri="{FF2B5EF4-FFF2-40B4-BE49-F238E27FC236}">
                    <a16:creationId xmlns:a16="http://schemas.microsoft.com/office/drawing/2014/main" id="{6AC36C9C-A25C-4B0F-9143-A5427711FCC2}"/>
                  </a:ext>
                </a:extLst>
              </p:cNvPr>
              <p:cNvSpPr/>
              <p:nvPr/>
            </p:nvSpPr>
            <p:spPr>
              <a:xfrm>
                <a:off x="4898564" y="2195007"/>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1" name="capital-letter_235479">
                <a:extLst>
                  <a:ext uri="{FF2B5EF4-FFF2-40B4-BE49-F238E27FC236}">
                    <a16:creationId xmlns:a16="http://schemas.microsoft.com/office/drawing/2014/main" id="{3E0E6854-2780-4072-82BC-696550031CA5}"/>
                  </a:ext>
                </a:extLst>
              </p:cNvPr>
              <p:cNvSpPr>
                <a:spLocks noChangeAspect="1"/>
              </p:cNvSpPr>
              <p:nvPr/>
            </p:nvSpPr>
            <p:spPr bwMode="auto">
              <a:xfrm>
                <a:off x="6578287" y="2539932"/>
                <a:ext cx="393465" cy="396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27" name="组合 26">
              <a:extLst>
                <a:ext uri="{FF2B5EF4-FFF2-40B4-BE49-F238E27FC236}">
                  <a16:creationId xmlns:a16="http://schemas.microsoft.com/office/drawing/2014/main" id="{4FCF3557-283E-45CE-9E28-B851A661FF92}"/>
                </a:ext>
              </a:extLst>
            </p:cNvPr>
            <p:cNvGrpSpPr/>
            <p:nvPr/>
          </p:nvGrpSpPr>
          <p:grpSpPr>
            <a:xfrm>
              <a:off x="4487552" y="2108271"/>
              <a:ext cx="2806352" cy="1085850"/>
              <a:chOff x="4487084" y="3657735"/>
              <a:chExt cx="2806352" cy="1085850"/>
            </a:xfrm>
          </p:grpSpPr>
          <p:sp>
            <p:nvSpPr>
              <p:cNvPr id="28" name="任意多边形: 形状 27">
                <a:extLst>
                  <a:ext uri="{FF2B5EF4-FFF2-40B4-BE49-F238E27FC236}">
                    <a16:creationId xmlns:a16="http://schemas.microsoft.com/office/drawing/2014/main" id="{28D20D02-1827-4D32-B904-E15287785085}"/>
                  </a:ext>
                </a:extLst>
              </p:cNvPr>
              <p:cNvSpPr/>
              <p:nvPr/>
            </p:nvSpPr>
            <p:spPr>
              <a:xfrm flipH="1">
                <a:off x="4487084" y="3657735"/>
                <a:ext cx="2806352" cy="1085850"/>
              </a:xfrm>
              <a:custGeom>
                <a:avLst/>
                <a:gdLst>
                  <a:gd name="connsiteX0" fmla="*/ 32391 w 2772062"/>
                  <a:gd name="connsiteY0" fmla="*/ 0 h 1085850"/>
                  <a:gd name="connsiteX1" fmla="*/ 1074420 w 2772062"/>
                  <a:gd name="connsiteY1" fmla="*/ 0 h 1085850"/>
                  <a:gd name="connsiteX2" fmla="*/ 1167759 w 2772062"/>
                  <a:gd name="connsiteY2" fmla="*/ 0 h 1085850"/>
                  <a:gd name="connsiteX3" fmla="*/ 2320576 w 2772062"/>
                  <a:gd name="connsiteY3" fmla="*/ 0 h 1085850"/>
                  <a:gd name="connsiteX4" fmla="*/ 2772062 w 2772062"/>
                  <a:gd name="connsiteY4" fmla="*/ 542925 h 1085850"/>
                  <a:gd name="connsiteX5" fmla="*/ 2320576 w 2772062"/>
                  <a:gd name="connsiteY5" fmla="*/ 1085850 h 1085850"/>
                  <a:gd name="connsiteX6" fmla="*/ 1167759 w 2772062"/>
                  <a:gd name="connsiteY6" fmla="*/ 1085850 h 1085850"/>
                  <a:gd name="connsiteX7" fmla="*/ 1074420 w 2772062"/>
                  <a:gd name="connsiteY7" fmla="*/ 1085850 h 1085850"/>
                  <a:gd name="connsiteX8" fmla="*/ 32391 w 2772062"/>
                  <a:gd name="connsiteY8" fmla="*/ 1085850 h 1085850"/>
                  <a:gd name="connsiteX9" fmla="*/ 0 w 2772062"/>
                  <a:gd name="connsiteY9" fmla="*/ 1053459 h 1085850"/>
                  <a:gd name="connsiteX10" fmla="*/ 0 w 2772062"/>
                  <a:gd name="connsiteY10" fmla="*/ 32391 h 1085850"/>
                  <a:gd name="connsiteX11" fmla="*/ 32391 w 2772062"/>
                  <a:gd name="connsiteY11" fmla="*/ 0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72062" h="1085850">
                    <a:moveTo>
                      <a:pt x="32391" y="0"/>
                    </a:moveTo>
                    <a:lnTo>
                      <a:pt x="1074420" y="0"/>
                    </a:lnTo>
                    <a:lnTo>
                      <a:pt x="1167759" y="0"/>
                    </a:lnTo>
                    <a:lnTo>
                      <a:pt x="2320576" y="0"/>
                    </a:lnTo>
                    <a:lnTo>
                      <a:pt x="2772062" y="542925"/>
                    </a:lnTo>
                    <a:lnTo>
                      <a:pt x="2320576" y="1085850"/>
                    </a:lnTo>
                    <a:lnTo>
                      <a:pt x="1167759" y="1085850"/>
                    </a:lnTo>
                    <a:lnTo>
                      <a:pt x="1074420" y="1085850"/>
                    </a:lnTo>
                    <a:lnTo>
                      <a:pt x="32391" y="1085850"/>
                    </a:lnTo>
                    <a:cubicBezTo>
                      <a:pt x="14502" y="1085850"/>
                      <a:pt x="0" y="1071348"/>
                      <a:pt x="0" y="1053459"/>
                    </a:cubicBezTo>
                    <a:lnTo>
                      <a:pt x="0" y="32391"/>
                    </a:lnTo>
                    <a:cubicBezTo>
                      <a:pt x="0" y="14502"/>
                      <a:pt x="14502" y="0"/>
                      <a:pt x="323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9" name="left-indent_114297">
                <a:extLst>
                  <a:ext uri="{FF2B5EF4-FFF2-40B4-BE49-F238E27FC236}">
                    <a16:creationId xmlns:a16="http://schemas.microsoft.com/office/drawing/2014/main" id="{0EB5E354-8AAA-45E7-B18A-3A9A734B9861}"/>
                  </a:ext>
                </a:extLst>
              </p:cNvPr>
              <p:cNvSpPr>
                <a:spLocks noChangeAspect="1"/>
              </p:cNvSpPr>
              <p:nvPr/>
            </p:nvSpPr>
            <p:spPr bwMode="auto">
              <a:xfrm>
                <a:off x="5248291" y="4002660"/>
                <a:ext cx="394792" cy="396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sp>
        <p:nvSpPr>
          <p:cNvPr id="16" name="íś1ïḍé">
            <a:extLst>
              <a:ext uri="{FF2B5EF4-FFF2-40B4-BE49-F238E27FC236}">
                <a16:creationId xmlns:a16="http://schemas.microsoft.com/office/drawing/2014/main" id="{49CA5E93-C2EB-4DD1-B138-D7CD77D206BA}"/>
              </a:ext>
            </a:extLst>
          </p:cNvPr>
          <p:cNvSpPr txBox="1"/>
          <p:nvPr/>
        </p:nvSpPr>
        <p:spPr bwMode="auto">
          <a:xfrm>
            <a:off x="1205013" y="1439867"/>
            <a:ext cx="2861852"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r>
              <a:rPr kumimoji="0" lang="en-US" altLang="zh-CN" sz="2400" b="1" i="0" u="none" strike="noStrike" kern="1200" cap="none" spc="0" normalizeH="0" baseline="0" noProof="0" dirty="0">
                <a:ln>
                  <a:noFill/>
                </a:ln>
                <a:solidFill>
                  <a:schemeClr val="accent1"/>
                </a:solidFill>
                <a:effectLst/>
                <a:uLnTx/>
                <a:uFillTx/>
                <a:cs typeface="+mn-ea"/>
                <a:sym typeface="+mn-lt"/>
              </a:rPr>
              <a:t>1</a:t>
            </a:r>
          </a:p>
        </p:txBody>
      </p:sp>
      <p:sp>
        <p:nvSpPr>
          <p:cNvPr id="24" name="矩形: 圆角 23">
            <a:extLst>
              <a:ext uri="{FF2B5EF4-FFF2-40B4-BE49-F238E27FC236}">
                <a16:creationId xmlns:a16="http://schemas.microsoft.com/office/drawing/2014/main" id="{522C18F0-1132-416E-B323-E4D6A1EBAD39}"/>
              </a:ext>
            </a:extLst>
          </p:cNvPr>
          <p:cNvSpPr/>
          <p:nvPr/>
        </p:nvSpPr>
        <p:spPr>
          <a:xfrm>
            <a:off x="7874813" y="1402365"/>
            <a:ext cx="3384000" cy="768254"/>
          </a:xfrm>
          <a:prstGeom prst="roundRect">
            <a:avLst>
              <a:gd name="adj" fmla="val 5869"/>
            </a:avLst>
          </a:prstGeom>
          <a:solidFill>
            <a:schemeClr val="bg1">
              <a:lumMod val="95000"/>
            </a:schemeClr>
          </a:solidFill>
          <a:ln w="6350">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íś1ïḍé">
            <a:extLst>
              <a:ext uri="{FF2B5EF4-FFF2-40B4-BE49-F238E27FC236}">
                <a16:creationId xmlns:a16="http://schemas.microsoft.com/office/drawing/2014/main" id="{E9DFE068-2DDC-4CC0-9D70-D120CB1A3A12}"/>
              </a:ext>
            </a:extLst>
          </p:cNvPr>
          <p:cNvSpPr txBox="1"/>
          <p:nvPr/>
        </p:nvSpPr>
        <p:spPr bwMode="auto">
          <a:xfrm>
            <a:off x="8168966" y="1439867"/>
            <a:ext cx="2776444" cy="6420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30000"/>
              </a:lnSpc>
              <a:spcBef>
                <a:spcPct val="0"/>
              </a:spcBef>
              <a:buClrTx/>
              <a:buSzTx/>
              <a:buFontTx/>
              <a:buNone/>
              <a:defRPr/>
            </a:pPr>
            <a:r>
              <a:rPr kumimoji="0" lang="zh-CN" altLang="en-US" sz="2400" b="1" i="0" u="none" strike="noStrike" kern="1200" cap="none" spc="0" normalizeH="0" baseline="0" noProof="0" dirty="0">
                <a:ln>
                  <a:noFill/>
                </a:ln>
                <a:solidFill>
                  <a:schemeClr val="accent2"/>
                </a:solidFill>
                <a:effectLst/>
                <a:uLnTx/>
                <a:uFillTx/>
                <a:cs typeface="+mn-ea"/>
                <a:sym typeface="+mn-lt"/>
              </a:rPr>
              <a:t>小标题</a:t>
            </a:r>
            <a:r>
              <a:rPr kumimoji="0" lang="en-US" altLang="zh-CN" sz="2400" b="1" i="0" u="none" strike="noStrike" kern="1200" cap="none" spc="0" normalizeH="0" baseline="0" noProof="0" dirty="0">
                <a:ln>
                  <a:noFill/>
                </a:ln>
                <a:solidFill>
                  <a:schemeClr val="accent2"/>
                </a:solidFill>
                <a:effectLst/>
                <a:uLnTx/>
                <a:uFillTx/>
                <a:cs typeface="+mn-ea"/>
                <a:sym typeface="+mn-lt"/>
              </a:rPr>
              <a:t>2</a:t>
            </a:r>
          </a:p>
        </p:txBody>
      </p:sp>
    </p:spTree>
    <p:extLst>
      <p:ext uri="{BB962C8B-B14F-4D97-AF65-F5344CB8AC3E}">
        <p14:creationId xmlns:p14="http://schemas.microsoft.com/office/powerpoint/2010/main" val="233980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F8976-2F10-453C-990D-E81CC0E96048}"/>
              </a:ext>
            </a:extLst>
          </p:cNvPr>
          <p:cNvSpPr>
            <a:spLocks noGrp="1"/>
          </p:cNvSpPr>
          <p:nvPr>
            <p:ph type="title"/>
          </p:nvPr>
        </p:nvSpPr>
        <p:spPr/>
        <p:txBody>
          <a:bodyPr/>
          <a:lstStyle/>
          <a:p>
            <a:r>
              <a:rPr lang="zh-CN" altLang="en-US" dirty="0">
                <a:latin typeface="+mn-lt"/>
                <a:ea typeface="+mn-ea"/>
                <a:cs typeface="+mn-ea"/>
                <a:sym typeface="+mn-lt"/>
              </a:rPr>
              <a:t>这页可展示</a:t>
            </a:r>
            <a:r>
              <a:rPr lang="en-US" altLang="zh-CN" dirty="0">
                <a:latin typeface="+mn-lt"/>
                <a:ea typeface="+mn-ea"/>
                <a:cs typeface="+mn-ea"/>
                <a:sym typeface="+mn-lt"/>
              </a:rPr>
              <a:t>3</a:t>
            </a:r>
            <a:r>
              <a:rPr lang="zh-CN" altLang="en-US" dirty="0">
                <a:latin typeface="+mn-lt"/>
                <a:ea typeface="+mn-ea"/>
                <a:cs typeface="+mn-ea"/>
                <a:sym typeface="+mn-lt"/>
              </a:rPr>
              <a:t>个并列项</a:t>
            </a:r>
          </a:p>
        </p:txBody>
      </p:sp>
      <p:sp>
        <p:nvSpPr>
          <p:cNvPr id="3" name="灯片编号占位符 2">
            <a:extLst>
              <a:ext uri="{FF2B5EF4-FFF2-40B4-BE49-F238E27FC236}">
                <a16:creationId xmlns:a16="http://schemas.microsoft.com/office/drawing/2014/main" id="{F4D46F5B-491A-44A9-8EC6-2DB06B8052A5}"/>
              </a:ext>
            </a:extLst>
          </p:cNvPr>
          <p:cNvSpPr>
            <a:spLocks noGrp="1"/>
          </p:cNvSpPr>
          <p:nvPr>
            <p:ph type="sldNum" sz="quarter" idx="12"/>
          </p:nvPr>
        </p:nvSpPr>
        <p:spPr/>
        <p:txBody>
          <a:bodyPr/>
          <a:lstStyle/>
          <a:p>
            <a:fld id="{2515AB8F-1C56-49E9-90C8-78D22B0C1B97}" type="slidenum">
              <a:rPr lang="zh-CN" altLang="en-US" smtClean="0">
                <a:cs typeface="+mn-ea"/>
                <a:sym typeface="+mn-lt"/>
              </a:rPr>
              <a:pPr/>
              <a:t>15</a:t>
            </a:fld>
            <a:endParaRPr lang="zh-CN" altLang="en-US" dirty="0">
              <a:cs typeface="+mn-ea"/>
              <a:sym typeface="+mn-lt"/>
            </a:endParaRPr>
          </a:p>
        </p:txBody>
      </p:sp>
      <p:sp>
        <p:nvSpPr>
          <p:cNvPr id="9" name="矩形 8">
            <a:extLst>
              <a:ext uri="{FF2B5EF4-FFF2-40B4-BE49-F238E27FC236}">
                <a16:creationId xmlns:a16="http://schemas.microsoft.com/office/drawing/2014/main" id="{800D7A6E-5658-4CA6-B7E7-505103779B6C}"/>
              </a:ext>
            </a:extLst>
          </p:cNvPr>
          <p:cNvSpPr/>
          <p:nvPr/>
        </p:nvSpPr>
        <p:spPr>
          <a:xfrm>
            <a:off x="7903552" y="1566232"/>
            <a:ext cx="3600000" cy="4157824"/>
          </a:xfrm>
          <a:prstGeom prst="rect">
            <a:avLst/>
          </a:prstGeom>
          <a:noFill/>
          <a:ln>
            <a:solidFill>
              <a:schemeClr val="accent1"/>
            </a:solid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îŝḻíďê">
            <a:extLst>
              <a:ext uri="{FF2B5EF4-FFF2-40B4-BE49-F238E27FC236}">
                <a16:creationId xmlns:a16="http://schemas.microsoft.com/office/drawing/2014/main" id="{11622FC5-9903-47DA-8428-A562B50FB5BD}"/>
              </a:ext>
            </a:extLst>
          </p:cNvPr>
          <p:cNvSpPr txBox="1"/>
          <p:nvPr/>
        </p:nvSpPr>
        <p:spPr>
          <a:xfrm flipH="1">
            <a:off x="1063542" y="3246772"/>
            <a:ext cx="2829961" cy="2205337"/>
          </a:xfrm>
          <a:prstGeom prst="rect">
            <a:avLst/>
          </a:prstGeom>
          <a:noFill/>
          <a:scene3d>
            <a:camera prst="perspectiveLeft">
              <a:rot lat="0" lon="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13" name="iṥ1íďe">
            <a:extLst>
              <a:ext uri="{FF2B5EF4-FFF2-40B4-BE49-F238E27FC236}">
                <a16:creationId xmlns:a16="http://schemas.microsoft.com/office/drawing/2014/main" id="{98947B98-9BE7-410B-8F38-9B1619698769}"/>
              </a:ext>
            </a:extLst>
          </p:cNvPr>
          <p:cNvSpPr/>
          <p:nvPr/>
        </p:nvSpPr>
        <p:spPr>
          <a:xfrm flipH="1">
            <a:off x="1333737" y="2635909"/>
            <a:ext cx="2289573" cy="560065"/>
          </a:xfrm>
          <a:prstGeom prst="rect">
            <a:avLst/>
          </a:prstGeom>
          <a:scene3d>
            <a:camera prst="perspectiveLeft">
              <a:rot lat="0" lon="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2" name="light-bulb_62830">
            <a:extLst>
              <a:ext uri="{FF2B5EF4-FFF2-40B4-BE49-F238E27FC236}">
                <a16:creationId xmlns:a16="http://schemas.microsoft.com/office/drawing/2014/main" id="{C036B83C-BCF9-419B-94CE-0B74C3D65416}"/>
              </a:ext>
            </a:extLst>
          </p:cNvPr>
          <p:cNvSpPr>
            <a:spLocks noChangeAspect="1"/>
          </p:cNvSpPr>
          <p:nvPr/>
        </p:nvSpPr>
        <p:spPr bwMode="auto">
          <a:xfrm>
            <a:off x="5846397" y="2134186"/>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2"/>
          </a:solidFill>
          <a:ln>
            <a:noFill/>
          </a:ln>
          <a:scene3d>
            <a:camera prst="perspectiveRight">
              <a:rot lat="0" lon="21594000" rev="0"/>
            </a:camera>
            <a:lightRig rig="threePt" dir="t"/>
          </a:scene3d>
        </p:spPr>
        <p:txBody>
          <a:bodyPr>
            <a:normAutofit/>
          </a:bodyPr>
          <a:lstStyle/>
          <a:p>
            <a:pPr>
              <a:lnSpc>
                <a:spcPct val="130000"/>
              </a:lnSpc>
            </a:pPr>
            <a:endParaRPr lang="zh-CN" altLang="en-US">
              <a:cs typeface="+mn-ea"/>
              <a:sym typeface="+mn-lt"/>
            </a:endParaRPr>
          </a:p>
        </p:txBody>
      </p:sp>
      <p:sp>
        <p:nvSpPr>
          <p:cNvPr id="25" name="îŝḻíďê">
            <a:extLst>
              <a:ext uri="{FF2B5EF4-FFF2-40B4-BE49-F238E27FC236}">
                <a16:creationId xmlns:a16="http://schemas.microsoft.com/office/drawing/2014/main" id="{2949AA11-FB0A-4158-92A2-FBF136AB97FD}"/>
              </a:ext>
            </a:extLst>
          </p:cNvPr>
          <p:cNvSpPr txBox="1"/>
          <p:nvPr/>
        </p:nvSpPr>
        <p:spPr>
          <a:xfrm flipH="1">
            <a:off x="4683497" y="3195973"/>
            <a:ext cx="2829961" cy="2256136"/>
          </a:xfrm>
          <a:prstGeom prst="rect">
            <a:avLst/>
          </a:prstGeom>
          <a:noFill/>
          <a:scene3d>
            <a:camera prst="perspectiveRight">
              <a:rot lat="0" lon="21594000" rev="0"/>
            </a:camera>
            <a:lightRig rig="threePt" dir="t"/>
          </a:scene3d>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6" name="iṥ1íďe">
            <a:extLst>
              <a:ext uri="{FF2B5EF4-FFF2-40B4-BE49-F238E27FC236}">
                <a16:creationId xmlns:a16="http://schemas.microsoft.com/office/drawing/2014/main" id="{DF2E416E-5FB3-44EE-A40B-994D10E712D6}"/>
              </a:ext>
            </a:extLst>
          </p:cNvPr>
          <p:cNvSpPr/>
          <p:nvPr/>
        </p:nvSpPr>
        <p:spPr>
          <a:xfrm flipH="1">
            <a:off x="4953692" y="2585109"/>
            <a:ext cx="2289573" cy="560065"/>
          </a:xfrm>
          <a:prstGeom prst="rect">
            <a:avLst/>
          </a:prstGeom>
          <a:scene3d>
            <a:camera prst="perspectiveRight">
              <a:rot lat="0" lon="21594000" rev="0"/>
            </a:camera>
            <a:lightRig rig="threePt" dir="t"/>
          </a:scene3d>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20" name="have-an-idea_65779">
            <a:extLst>
              <a:ext uri="{FF2B5EF4-FFF2-40B4-BE49-F238E27FC236}">
                <a16:creationId xmlns:a16="http://schemas.microsoft.com/office/drawing/2014/main" id="{0EB2D7DF-F48A-46A0-852E-13EC9DAFB3E8}"/>
              </a:ext>
            </a:extLst>
          </p:cNvPr>
          <p:cNvSpPr>
            <a:spLocks noChangeAspect="1"/>
          </p:cNvSpPr>
          <p:nvPr/>
        </p:nvSpPr>
        <p:spPr bwMode="auto">
          <a:xfrm>
            <a:off x="9461057" y="2134186"/>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îŝḻíďê">
            <a:extLst>
              <a:ext uri="{FF2B5EF4-FFF2-40B4-BE49-F238E27FC236}">
                <a16:creationId xmlns:a16="http://schemas.microsoft.com/office/drawing/2014/main" id="{1187C6A5-7C1D-4D35-A1B4-D64DD78B6117}"/>
              </a:ext>
            </a:extLst>
          </p:cNvPr>
          <p:cNvSpPr txBox="1"/>
          <p:nvPr/>
        </p:nvSpPr>
        <p:spPr>
          <a:xfrm flipH="1">
            <a:off x="8288571" y="3195973"/>
            <a:ext cx="2829961" cy="2256136"/>
          </a:xfrm>
          <a:prstGeom prst="rect">
            <a:avLst/>
          </a:prstGeom>
          <a:noFill/>
        </p:spPr>
        <p:txBody>
          <a:bodyPr wrap="square" lIns="91440" tIns="45720" rIns="91440" bIns="4572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阐述小标题观点阐述小标题观点阐述小标题观点阐述小标题观点阐述小标题观点阐述你的小标题观点</a:t>
            </a:r>
          </a:p>
        </p:txBody>
      </p:sp>
      <p:sp>
        <p:nvSpPr>
          <p:cNvPr id="29" name="iṥ1íďe">
            <a:extLst>
              <a:ext uri="{FF2B5EF4-FFF2-40B4-BE49-F238E27FC236}">
                <a16:creationId xmlns:a16="http://schemas.microsoft.com/office/drawing/2014/main" id="{7386B669-2A4D-4B32-A109-0E0AF94D4307}"/>
              </a:ext>
            </a:extLst>
          </p:cNvPr>
          <p:cNvSpPr/>
          <p:nvPr/>
        </p:nvSpPr>
        <p:spPr>
          <a:xfrm flipH="1">
            <a:off x="8558766" y="2585109"/>
            <a:ext cx="2289573" cy="560065"/>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30000"/>
              </a:lnSpc>
            </a:pPr>
            <a:r>
              <a:rPr lang="zh-CN" altLang="en-US" sz="2400" b="1" dirty="0">
                <a:cs typeface="+mn-ea"/>
                <a:sym typeface="+mn-lt"/>
              </a:rPr>
              <a:t>小标题</a:t>
            </a:r>
          </a:p>
        </p:txBody>
      </p:sp>
      <p:sp>
        <p:nvSpPr>
          <p:cNvPr id="16" name="矩形 15">
            <a:extLst>
              <a:ext uri="{FF2B5EF4-FFF2-40B4-BE49-F238E27FC236}">
                <a16:creationId xmlns:a16="http://schemas.microsoft.com/office/drawing/2014/main" id="{86A58C04-6E3F-4B05-9362-3A23BD839799}"/>
              </a:ext>
            </a:extLst>
          </p:cNvPr>
          <p:cNvSpPr/>
          <p:nvPr/>
        </p:nvSpPr>
        <p:spPr>
          <a:xfrm>
            <a:off x="4298478" y="1566232"/>
            <a:ext cx="3600000"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a:extLst>
              <a:ext uri="{FF2B5EF4-FFF2-40B4-BE49-F238E27FC236}">
                <a16:creationId xmlns:a16="http://schemas.microsoft.com/office/drawing/2014/main" id="{FB7750A0-2941-4391-B7EC-A3F975D79B4C}"/>
              </a:ext>
            </a:extLst>
          </p:cNvPr>
          <p:cNvSpPr/>
          <p:nvPr/>
        </p:nvSpPr>
        <p:spPr>
          <a:xfrm>
            <a:off x="660400" y="1566232"/>
            <a:ext cx="3636247" cy="4157824"/>
          </a:xfrm>
          <a:prstGeom prst="rect">
            <a:avLst/>
          </a:prstGeom>
          <a:noFill/>
          <a:ln>
            <a:solidFill>
              <a:schemeClr val="accent1"/>
            </a:solidFill>
          </a:ln>
          <a:effectLst>
            <a:outerShdw blurRad="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light-bulb-inside-circle_62843">
            <a:extLst>
              <a:ext uri="{FF2B5EF4-FFF2-40B4-BE49-F238E27FC236}">
                <a16:creationId xmlns:a16="http://schemas.microsoft.com/office/drawing/2014/main" id="{F0411D21-84AD-496C-A3FE-B900163C82F3}"/>
              </a:ext>
            </a:extLst>
          </p:cNvPr>
          <p:cNvSpPr>
            <a:spLocks noChangeAspect="1"/>
          </p:cNvSpPr>
          <p:nvPr/>
        </p:nvSpPr>
        <p:spPr bwMode="auto">
          <a:xfrm>
            <a:off x="2226142" y="2134186"/>
            <a:ext cx="504762" cy="504000"/>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27" h="6027">
                <a:moveTo>
                  <a:pt x="3013" y="0"/>
                </a:moveTo>
                <a:cubicBezTo>
                  <a:pt x="1349" y="0"/>
                  <a:pt x="0" y="1349"/>
                  <a:pt x="0" y="3013"/>
                </a:cubicBezTo>
                <a:cubicBezTo>
                  <a:pt x="0" y="4678"/>
                  <a:pt x="1349" y="6027"/>
                  <a:pt x="3013" y="6027"/>
                </a:cubicBezTo>
                <a:cubicBezTo>
                  <a:pt x="4678" y="6027"/>
                  <a:pt x="6027" y="4678"/>
                  <a:pt x="6027" y="3013"/>
                </a:cubicBezTo>
                <a:cubicBezTo>
                  <a:pt x="6027" y="1349"/>
                  <a:pt x="4678" y="0"/>
                  <a:pt x="3013" y="0"/>
                </a:cubicBezTo>
                <a:close/>
                <a:moveTo>
                  <a:pt x="2873" y="1426"/>
                </a:moveTo>
                <a:lnTo>
                  <a:pt x="2873" y="1040"/>
                </a:lnTo>
                <a:cubicBezTo>
                  <a:pt x="2873" y="962"/>
                  <a:pt x="2936" y="899"/>
                  <a:pt x="3013" y="899"/>
                </a:cubicBezTo>
                <a:cubicBezTo>
                  <a:pt x="3091" y="899"/>
                  <a:pt x="3154" y="962"/>
                  <a:pt x="3154" y="1040"/>
                </a:cubicBezTo>
                <a:lnTo>
                  <a:pt x="3154" y="1426"/>
                </a:lnTo>
                <a:lnTo>
                  <a:pt x="3154" y="1426"/>
                </a:lnTo>
                <a:cubicBezTo>
                  <a:pt x="3154" y="1503"/>
                  <a:pt x="3091" y="1566"/>
                  <a:pt x="3013" y="1566"/>
                </a:cubicBezTo>
                <a:cubicBezTo>
                  <a:pt x="2936" y="1566"/>
                  <a:pt x="2873" y="1503"/>
                  <a:pt x="2873" y="1426"/>
                </a:cubicBezTo>
                <a:lnTo>
                  <a:pt x="2873" y="1426"/>
                </a:lnTo>
                <a:close/>
                <a:moveTo>
                  <a:pt x="1688" y="2678"/>
                </a:moveTo>
                <a:cubicBezTo>
                  <a:pt x="1676" y="2746"/>
                  <a:pt x="1617" y="2794"/>
                  <a:pt x="1550" y="2794"/>
                </a:cubicBezTo>
                <a:cubicBezTo>
                  <a:pt x="1542" y="2794"/>
                  <a:pt x="1534" y="2793"/>
                  <a:pt x="1525" y="2792"/>
                </a:cubicBezTo>
                <a:lnTo>
                  <a:pt x="1145" y="2725"/>
                </a:lnTo>
                <a:cubicBezTo>
                  <a:pt x="1069" y="2711"/>
                  <a:pt x="1018" y="2639"/>
                  <a:pt x="1031" y="2563"/>
                </a:cubicBezTo>
                <a:cubicBezTo>
                  <a:pt x="1045" y="2486"/>
                  <a:pt x="1117" y="2435"/>
                  <a:pt x="1194" y="2449"/>
                </a:cubicBezTo>
                <a:lnTo>
                  <a:pt x="1574" y="2516"/>
                </a:lnTo>
                <a:cubicBezTo>
                  <a:pt x="1650" y="2529"/>
                  <a:pt x="1701" y="2602"/>
                  <a:pt x="1688" y="2678"/>
                </a:cubicBezTo>
                <a:close/>
                <a:moveTo>
                  <a:pt x="1951" y="1864"/>
                </a:moveTo>
                <a:lnTo>
                  <a:pt x="1702" y="1568"/>
                </a:lnTo>
                <a:cubicBezTo>
                  <a:pt x="1653" y="1508"/>
                  <a:pt x="1660" y="1420"/>
                  <a:pt x="1720" y="1370"/>
                </a:cubicBezTo>
                <a:cubicBezTo>
                  <a:pt x="1779" y="1320"/>
                  <a:pt x="1867" y="1328"/>
                  <a:pt x="1917" y="1387"/>
                </a:cubicBezTo>
                <a:lnTo>
                  <a:pt x="2166" y="1683"/>
                </a:lnTo>
                <a:cubicBezTo>
                  <a:pt x="2215" y="1743"/>
                  <a:pt x="2208" y="1831"/>
                  <a:pt x="2148" y="1881"/>
                </a:cubicBezTo>
                <a:cubicBezTo>
                  <a:pt x="2122" y="1903"/>
                  <a:pt x="2090" y="1914"/>
                  <a:pt x="2058" y="1914"/>
                </a:cubicBezTo>
                <a:cubicBezTo>
                  <a:pt x="2018" y="1914"/>
                  <a:pt x="1978" y="1897"/>
                  <a:pt x="1951" y="1864"/>
                </a:cubicBezTo>
                <a:close/>
                <a:moveTo>
                  <a:pt x="3762" y="3693"/>
                </a:moveTo>
                <a:cubicBezTo>
                  <a:pt x="3644" y="3867"/>
                  <a:pt x="3522" y="4046"/>
                  <a:pt x="3514" y="4288"/>
                </a:cubicBezTo>
                <a:cubicBezTo>
                  <a:pt x="3512" y="4348"/>
                  <a:pt x="3470" y="4397"/>
                  <a:pt x="3413" y="4410"/>
                </a:cubicBezTo>
                <a:cubicBezTo>
                  <a:pt x="3466" y="4426"/>
                  <a:pt x="3503" y="4474"/>
                  <a:pt x="3503" y="4532"/>
                </a:cubicBezTo>
                <a:cubicBezTo>
                  <a:pt x="3503" y="4583"/>
                  <a:pt x="3474" y="4626"/>
                  <a:pt x="3431" y="4647"/>
                </a:cubicBezTo>
                <a:cubicBezTo>
                  <a:pt x="3474" y="4668"/>
                  <a:pt x="3503" y="4712"/>
                  <a:pt x="3503" y="4762"/>
                </a:cubicBezTo>
                <a:cubicBezTo>
                  <a:pt x="3503" y="4833"/>
                  <a:pt x="3446" y="4891"/>
                  <a:pt x="3375" y="4891"/>
                </a:cubicBezTo>
                <a:lnTo>
                  <a:pt x="3297" y="4891"/>
                </a:lnTo>
                <a:cubicBezTo>
                  <a:pt x="3273" y="5025"/>
                  <a:pt x="3155" y="5127"/>
                  <a:pt x="3013" y="5127"/>
                </a:cubicBezTo>
                <a:cubicBezTo>
                  <a:pt x="2872" y="5127"/>
                  <a:pt x="2754" y="5025"/>
                  <a:pt x="2730" y="4891"/>
                </a:cubicBezTo>
                <a:lnTo>
                  <a:pt x="2652" y="4891"/>
                </a:lnTo>
                <a:cubicBezTo>
                  <a:pt x="2581" y="4891"/>
                  <a:pt x="2523" y="4833"/>
                  <a:pt x="2523" y="4762"/>
                </a:cubicBezTo>
                <a:cubicBezTo>
                  <a:pt x="2523" y="4712"/>
                  <a:pt x="2553" y="4668"/>
                  <a:pt x="2596" y="4647"/>
                </a:cubicBezTo>
                <a:cubicBezTo>
                  <a:pt x="2553" y="4626"/>
                  <a:pt x="2523" y="4583"/>
                  <a:pt x="2523" y="4532"/>
                </a:cubicBezTo>
                <a:cubicBezTo>
                  <a:pt x="2523" y="4474"/>
                  <a:pt x="2562" y="4425"/>
                  <a:pt x="2614" y="4409"/>
                </a:cubicBezTo>
                <a:cubicBezTo>
                  <a:pt x="2558" y="4397"/>
                  <a:pt x="2515" y="4348"/>
                  <a:pt x="2513" y="4288"/>
                </a:cubicBezTo>
                <a:cubicBezTo>
                  <a:pt x="2506" y="4046"/>
                  <a:pt x="2383" y="3866"/>
                  <a:pt x="2265" y="3693"/>
                </a:cubicBezTo>
                <a:cubicBezTo>
                  <a:pt x="2123" y="3485"/>
                  <a:pt x="1976" y="3270"/>
                  <a:pt x="1976" y="2891"/>
                </a:cubicBezTo>
                <a:cubicBezTo>
                  <a:pt x="1976" y="2348"/>
                  <a:pt x="2442" y="1906"/>
                  <a:pt x="3013" y="1906"/>
                </a:cubicBezTo>
                <a:cubicBezTo>
                  <a:pt x="3585" y="1906"/>
                  <a:pt x="4050" y="2348"/>
                  <a:pt x="4050" y="2891"/>
                </a:cubicBezTo>
                <a:cubicBezTo>
                  <a:pt x="4050" y="3270"/>
                  <a:pt x="3904" y="3485"/>
                  <a:pt x="3762" y="3693"/>
                </a:cubicBezTo>
                <a:close/>
                <a:moveTo>
                  <a:pt x="4076" y="1864"/>
                </a:moveTo>
                <a:cubicBezTo>
                  <a:pt x="4048" y="1897"/>
                  <a:pt x="4009" y="1914"/>
                  <a:pt x="3969" y="1914"/>
                </a:cubicBezTo>
                <a:cubicBezTo>
                  <a:pt x="3937" y="1914"/>
                  <a:pt x="3905" y="1903"/>
                  <a:pt x="3879" y="1881"/>
                </a:cubicBezTo>
                <a:cubicBezTo>
                  <a:pt x="3819" y="1831"/>
                  <a:pt x="3812" y="1743"/>
                  <a:pt x="3861" y="1683"/>
                </a:cubicBezTo>
                <a:lnTo>
                  <a:pt x="4110" y="1387"/>
                </a:lnTo>
                <a:cubicBezTo>
                  <a:pt x="4159" y="1328"/>
                  <a:pt x="4248" y="1320"/>
                  <a:pt x="4307" y="1370"/>
                </a:cubicBezTo>
                <a:cubicBezTo>
                  <a:pt x="4366" y="1420"/>
                  <a:pt x="4374" y="1508"/>
                  <a:pt x="4324" y="1568"/>
                </a:cubicBezTo>
                <a:lnTo>
                  <a:pt x="4076" y="1864"/>
                </a:lnTo>
                <a:close/>
                <a:moveTo>
                  <a:pt x="4882" y="2725"/>
                </a:moveTo>
                <a:lnTo>
                  <a:pt x="4501" y="2792"/>
                </a:lnTo>
                <a:cubicBezTo>
                  <a:pt x="4493" y="2793"/>
                  <a:pt x="4485" y="2794"/>
                  <a:pt x="4477" y="2794"/>
                </a:cubicBezTo>
                <a:cubicBezTo>
                  <a:pt x="4410" y="2794"/>
                  <a:pt x="4351" y="2746"/>
                  <a:pt x="4339" y="2678"/>
                </a:cubicBezTo>
                <a:cubicBezTo>
                  <a:pt x="4325" y="2602"/>
                  <a:pt x="4376" y="2529"/>
                  <a:pt x="4453" y="2516"/>
                </a:cubicBezTo>
                <a:lnTo>
                  <a:pt x="4833" y="2449"/>
                </a:lnTo>
                <a:cubicBezTo>
                  <a:pt x="4909" y="2435"/>
                  <a:pt x="4982" y="2486"/>
                  <a:pt x="4996" y="2563"/>
                </a:cubicBezTo>
                <a:cubicBezTo>
                  <a:pt x="5009" y="2639"/>
                  <a:pt x="4958" y="2711"/>
                  <a:pt x="4882" y="2725"/>
                </a:cubicBezTo>
                <a:close/>
              </a:path>
            </a:pathLst>
          </a:custGeom>
          <a:solidFill>
            <a:schemeClr val="accent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27766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126C75-7665-4E77-80C3-0656FF50D0E3}"/>
              </a:ext>
            </a:extLst>
          </p:cNvPr>
          <p:cNvSpPr>
            <a:spLocks noGrp="1"/>
          </p:cNvSpPr>
          <p:nvPr>
            <p:ph type="title"/>
          </p:nvPr>
        </p:nvSpPr>
        <p:spPr/>
        <p:txBody>
          <a:bodyPr/>
          <a:lstStyle/>
          <a:p>
            <a:r>
              <a:rPr lang="zh-CN" altLang="en-US" dirty="0">
                <a:latin typeface="+mn-lt"/>
                <a:ea typeface="+mn-ea"/>
                <a:cs typeface="+mn-ea"/>
                <a:sym typeface="+mn-lt"/>
              </a:rPr>
              <a:t>这页可以展示</a:t>
            </a:r>
            <a:r>
              <a:rPr lang="en-US" altLang="zh-CN" dirty="0">
                <a:latin typeface="+mn-lt"/>
                <a:ea typeface="+mn-ea"/>
                <a:cs typeface="+mn-ea"/>
                <a:sym typeface="+mn-lt"/>
              </a:rPr>
              <a:t>3</a:t>
            </a:r>
            <a:r>
              <a:rPr lang="zh-CN" altLang="en-US" dirty="0">
                <a:latin typeface="+mn-lt"/>
                <a:ea typeface="+mn-ea"/>
                <a:cs typeface="+mn-ea"/>
                <a:sym typeface="+mn-lt"/>
              </a:rPr>
              <a:t>个递进</a:t>
            </a:r>
            <a:r>
              <a:rPr lang="en-US" altLang="zh-CN" dirty="0">
                <a:latin typeface="+mn-lt"/>
                <a:ea typeface="+mn-ea"/>
                <a:cs typeface="+mn-ea"/>
                <a:sym typeface="+mn-lt"/>
              </a:rPr>
              <a:t>/</a:t>
            </a:r>
            <a:r>
              <a:rPr lang="zh-CN" altLang="en-US" dirty="0">
                <a:latin typeface="+mn-lt"/>
                <a:ea typeface="+mn-ea"/>
                <a:cs typeface="+mn-ea"/>
                <a:sym typeface="+mn-lt"/>
              </a:rPr>
              <a:t>流程项</a:t>
            </a:r>
          </a:p>
        </p:txBody>
      </p:sp>
      <p:sp>
        <p:nvSpPr>
          <p:cNvPr id="3" name="灯片编号占位符 2">
            <a:extLst>
              <a:ext uri="{FF2B5EF4-FFF2-40B4-BE49-F238E27FC236}">
                <a16:creationId xmlns:a16="http://schemas.microsoft.com/office/drawing/2014/main" id="{FD3C7950-EC19-4C52-978D-537C623EF220}"/>
              </a:ext>
            </a:extLst>
          </p:cNvPr>
          <p:cNvSpPr>
            <a:spLocks noGrp="1"/>
          </p:cNvSpPr>
          <p:nvPr>
            <p:ph type="sldNum" sz="quarter" idx="12"/>
          </p:nvPr>
        </p:nvSpPr>
        <p:spPr/>
        <p:txBody>
          <a:bodyPr/>
          <a:lstStyle/>
          <a:p>
            <a:fld id="{2515AB8F-1C56-49E9-90C8-78D22B0C1B97}" type="slidenum">
              <a:rPr lang="zh-CN" altLang="en-US" smtClean="0">
                <a:cs typeface="+mn-ea"/>
                <a:sym typeface="+mn-lt"/>
              </a:rPr>
              <a:t>16</a:t>
            </a:fld>
            <a:endParaRPr lang="zh-CN" altLang="en-US">
              <a:cs typeface="+mn-ea"/>
              <a:sym typeface="+mn-lt"/>
            </a:endParaRPr>
          </a:p>
        </p:txBody>
      </p:sp>
      <p:sp>
        <p:nvSpPr>
          <p:cNvPr id="24" name="梯形 23">
            <a:extLst>
              <a:ext uri="{FF2B5EF4-FFF2-40B4-BE49-F238E27FC236}">
                <a16:creationId xmlns:a16="http://schemas.microsoft.com/office/drawing/2014/main" id="{52204C54-09F8-4EF9-9196-956740BD58F2}"/>
              </a:ext>
            </a:extLst>
          </p:cNvPr>
          <p:cNvSpPr/>
          <p:nvPr/>
        </p:nvSpPr>
        <p:spPr>
          <a:xfrm>
            <a:off x="2276497" y="2591384"/>
            <a:ext cx="2741770" cy="811213"/>
          </a:xfrm>
          <a:prstGeom prst="trapezoid">
            <a:avLst>
              <a:gd name="adj" fmla="val 3674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97483D9A-D454-4DE6-939B-03E068755035}"/>
              </a:ext>
            </a:extLst>
          </p:cNvPr>
          <p:cNvSpPr/>
          <p:nvPr/>
        </p:nvSpPr>
        <p:spPr>
          <a:xfrm rot="10800000" flipV="1">
            <a:off x="2001114" y="4885170"/>
            <a:ext cx="3295919" cy="3965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1</a:t>
            </a:r>
            <a:endParaRPr lang="zh-CN" altLang="en-US" sz="2400" b="1" dirty="0">
              <a:cs typeface="+mn-ea"/>
              <a:sym typeface="+mn-lt"/>
            </a:endParaRPr>
          </a:p>
        </p:txBody>
      </p:sp>
      <p:sp>
        <p:nvSpPr>
          <p:cNvPr id="9" name="矩形 8">
            <a:extLst>
              <a:ext uri="{FF2B5EF4-FFF2-40B4-BE49-F238E27FC236}">
                <a16:creationId xmlns:a16="http://schemas.microsoft.com/office/drawing/2014/main" id="{326C8C25-4933-4543-8223-D8B55848107E}"/>
              </a:ext>
            </a:extLst>
          </p:cNvPr>
          <p:cNvSpPr/>
          <p:nvPr/>
        </p:nvSpPr>
        <p:spPr>
          <a:xfrm rot="10800000" flipV="1">
            <a:off x="2276497" y="3399356"/>
            <a:ext cx="2741769" cy="43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ea"/>
                <a:sym typeface="+mn-lt"/>
              </a:rPr>
              <a:t>2</a:t>
            </a:r>
            <a:endParaRPr lang="zh-CN" altLang="en-US" sz="2000" b="1" dirty="0">
              <a:cs typeface="+mn-ea"/>
              <a:sym typeface="+mn-lt"/>
            </a:endParaRPr>
          </a:p>
        </p:txBody>
      </p:sp>
      <p:sp>
        <p:nvSpPr>
          <p:cNvPr id="15" name="平行四边形 14">
            <a:extLst>
              <a:ext uri="{FF2B5EF4-FFF2-40B4-BE49-F238E27FC236}">
                <a16:creationId xmlns:a16="http://schemas.microsoft.com/office/drawing/2014/main" id="{B6116297-CB35-4FB6-A367-C7E08D3D9E53}"/>
              </a:ext>
            </a:extLst>
          </p:cNvPr>
          <p:cNvSpPr/>
          <p:nvPr/>
        </p:nvSpPr>
        <p:spPr>
          <a:xfrm>
            <a:off x="1868035" y="5281704"/>
            <a:ext cx="3428999" cy="508118"/>
          </a:xfrm>
          <a:prstGeom prst="parallelogram">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a:extLst>
              <a:ext uri="{FF2B5EF4-FFF2-40B4-BE49-F238E27FC236}">
                <a16:creationId xmlns:a16="http://schemas.microsoft.com/office/drawing/2014/main" id="{B3B025F0-E5DA-4B5E-A918-A5D308FBF71D}"/>
              </a:ext>
            </a:extLst>
          </p:cNvPr>
          <p:cNvSpPr/>
          <p:nvPr/>
        </p:nvSpPr>
        <p:spPr>
          <a:xfrm rot="10800000" flipV="1">
            <a:off x="2568704" y="2197556"/>
            <a:ext cx="2160739" cy="4053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
        <p:nvSpPr>
          <p:cNvPr id="23" name="梯形 22">
            <a:extLst>
              <a:ext uri="{FF2B5EF4-FFF2-40B4-BE49-F238E27FC236}">
                <a16:creationId xmlns:a16="http://schemas.microsoft.com/office/drawing/2014/main" id="{E93D3952-B8B9-4FB4-A7D5-330F89622706}"/>
              </a:ext>
            </a:extLst>
          </p:cNvPr>
          <p:cNvSpPr/>
          <p:nvPr/>
        </p:nvSpPr>
        <p:spPr>
          <a:xfrm>
            <a:off x="1997733" y="3792877"/>
            <a:ext cx="3295919" cy="1092294"/>
          </a:xfrm>
          <a:prstGeom prst="trapezoid">
            <a:avLst>
              <a:gd name="adj" fmla="val 2538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梯形 24">
            <a:extLst>
              <a:ext uri="{FF2B5EF4-FFF2-40B4-BE49-F238E27FC236}">
                <a16:creationId xmlns:a16="http://schemas.microsoft.com/office/drawing/2014/main" id="{2197C593-AEA1-4C2F-8AC0-2D7BEDC24CDA}"/>
              </a:ext>
            </a:extLst>
          </p:cNvPr>
          <p:cNvSpPr/>
          <p:nvPr/>
        </p:nvSpPr>
        <p:spPr>
          <a:xfrm>
            <a:off x="2568704" y="1461940"/>
            <a:ext cx="2160739" cy="736836"/>
          </a:xfrm>
          <a:prstGeom prst="trapezoi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light-bulb_62830">
            <a:extLst>
              <a:ext uri="{FF2B5EF4-FFF2-40B4-BE49-F238E27FC236}">
                <a16:creationId xmlns:a16="http://schemas.microsoft.com/office/drawing/2014/main" id="{B76B71E1-6AF0-4E26-8946-C6BFC25CF542}"/>
              </a:ext>
            </a:extLst>
          </p:cNvPr>
          <p:cNvSpPr>
            <a:spLocks noChangeAspect="1"/>
          </p:cNvSpPr>
          <p:nvPr/>
        </p:nvSpPr>
        <p:spPr bwMode="auto">
          <a:xfrm>
            <a:off x="3451008" y="2995186"/>
            <a:ext cx="396127"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12" name="have-an-idea_65779">
            <a:extLst>
              <a:ext uri="{FF2B5EF4-FFF2-40B4-BE49-F238E27FC236}">
                <a16:creationId xmlns:a16="http://schemas.microsoft.com/office/drawing/2014/main" id="{27C30E73-B5B4-4EEF-91F1-3E2FC02BCACD}"/>
              </a:ext>
            </a:extLst>
          </p:cNvPr>
          <p:cNvSpPr>
            <a:spLocks noChangeAspect="1"/>
          </p:cNvSpPr>
          <p:nvPr/>
        </p:nvSpPr>
        <p:spPr bwMode="auto">
          <a:xfrm>
            <a:off x="3469015" y="1870772"/>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6" name="have-an-idea_65779">
            <a:extLst>
              <a:ext uri="{FF2B5EF4-FFF2-40B4-BE49-F238E27FC236}">
                <a16:creationId xmlns:a16="http://schemas.microsoft.com/office/drawing/2014/main" id="{FFBABB2C-8F2F-47C2-B897-46E9812F64D7}"/>
              </a:ext>
            </a:extLst>
          </p:cNvPr>
          <p:cNvSpPr>
            <a:spLocks noChangeAspect="1"/>
          </p:cNvSpPr>
          <p:nvPr/>
        </p:nvSpPr>
        <p:spPr bwMode="auto">
          <a:xfrm>
            <a:off x="6061302" y="4789344"/>
            <a:ext cx="484991" cy="50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3"/>
          </a:solidFill>
          <a:ln>
            <a:noFill/>
          </a:ln>
        </p:spPr>
        <p:txBody>
          <a:bodyPr/>
          <a:lstStyle/>
          <a:p>
            <a:pPr>
              <a:lnSpc>
                <a:spcPct val="130000"/>
              </a:lnSpc>
            </a:pPr>
            <a:endParaRPr lang="zh-CN" altLang="en-US">
              <a:cs typeface="+mn-ea"/>
              <a:sym typeface="+mn-lt"/>
            </a:endParaRPr>
          </a:p>
        </p:txBody>
      </p:sp>
      <p:sp>
        <p:nvSpPr>
          <p:cNvPr id="28" name="light-bulb_62830">
            <a:extLst>
              <a:ext uri="{FF2B5EF4-FFF2-40B4-BE49-F238E27FC236}">
                <a16:creationId xmlns:a16="http://schemas.microsoft.com/office/drawing/2014/main" id="{70C03ED3-A69E-4690-9646-1A74C2273C6D}"/>
              </a:ext>
            </a:extLst>
          </p:cNvPr>
          <p:cNvSpPr>
            <a:spLocks noChangeAspect="1"/>
          </p:cNvSpPr>
          <p:nvPr/>
        </p:nvSpPr>
        <p:spPr bwMode="auto">
          <a:xfrm>
            <a:off x="6051716" y="3337865"/>
            <a:ext cx="504163" cy="50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2"/>
          </a:solidFill>
          <a:ln>
            <a:noFill/>
          </a:ln>
        </p:spPr>
        <p:txBody>
          <a:bodyPr/>
          <a:lstStyle/>
          <a:p>
            <a:pPr>
              <a:lnSpc>
                <a:spcPct val="130000"/>
              </a:lnSpc>
            </a:pPr>
            <a:endParaRPr lang="zh-CN" altLang="en-US">
              <a:cs typeface="+mn-ea"/>
              <a:sym typeface="+mn-lt"/>
            </a:endParaRPr>
          </a:p>
        </p:txBody>
      </p:sp>
      <p:sp>
        <p:nvSpPr>
          <p:cNvPr id="29" name="矩形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C8E20E5-9F34-40EF-8AE7-0E782E38835A}"/>
              </a:ext>
            </a:extLst>
          </p:cNvPr>
          <p:cNvSpPr/>
          <p:nvPr/>
        </p:nvSpPr>
        <p:spPr>
          <a:xfrm>
            <a:off x="6769100" y="4417457"/>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18ACF4E4-0986-4FE3-A0C0-088DE98FB48A}"/>
              </a:ext>
            </a:extLst>
          </p:cNvPr>
          <p:cNvSpPr/>
          <p:nvPr/>
        </p:nvSpPr>
        <p:spPr>
          <a:xfrm>
            <a:off x="6769100" y="2965978"/>
            <a:ext cx="3746500"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31" name="矩形 3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24F52F95-CD46-4DD8-8BA8-E6004768CE61}"/>
              </a:ext>
            </a:extLst>
          </p:cNvPr>
          <p:cNvSpPr/>
          <p:nvPr/>
        </p:nvSpPr>
        <p:spPr>
          <a:xfrm>
            <a:off x="6769100" y="1582296"/>
            <a:ext cx="3719513"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请输入你的观点请输入你的观点</a:t>
            </a:r>
          </a:p>
          <a:p>
            <a:pPr algn="just">
              <a:lnSpc>
                <a:spcPct val="130000"/>
              </a:lnSpc>
            </a:pPr>
            <a:r>
              <a:rPr lang="zh-CN" altLang="en-US" sz="2000" dirty="0">
                <a:cs typeface="+mn-ea"/>
                <a:sym typeface="+mn-lt"/>
              </a:rPr>
              <a:t>请输入你的观点请输入你的观点</a:t>
            </a:r>
          </a:p>
        </p:txBody>
      </p:sp>
      <p:sp>
        <p:nvSpPr>
          <p:cNvPr id="20" name="having-an-idea_4316">
            <a:extLst>
              <a:ext uri="{FF2B5EF4-FFF2-40B4-BE49-F238E27FC236}">
                <a16:creationId xmlns:a16="http://schemas.microsoft.com/office/drawing/2014/main" id="{DBE8666F-C9AC-486E-BE64-8B5834E618E0}"/>
              </a:ext>
            </a:extLst>
          </p:cNvPr>
          <p:cNvSpPr>
            <a:spLocks noChangeAspect="1"/>
          </p:cNvSpPr>
          <p:nvPr/>
        </p:nvSpPr>
        <p:spPr bwMode="auto">
          <a:xfrm>
            <a:off x="6070708" y="1936183"/>
            <a:ext cx="466178" cy="540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accent1"/>
          </a:solidFill>
          <a:ln>
            <a:noFill/>
          </a:ln>
        </p:spPr>
        <p:txBody>
          <a:bodyPr/>
          <a:lstStyle/>
          <a:p>
            <a:endParaRPr lang="zh-CN" altLang="en-US">
              <a:cs typeface="+mn-ea"/>
              <a:sym typeface="+mn-lt"/>
            </a:endParaRPr>
          </a:p>
        </p:txBody>
      </p:sp>
      <p:sp>
        <p:nvSpPr>
          <p:cNvPr id="21" name="having-an-idea_4316">
            <a:extLst>
              <a:ext uri="{FF2B5EF4-FFF2-40B4-BE49-F238E27FC236}">
                <a16:creationId xmlns:a16="http://schemas.microsoft.com/office/drawing/2014/main" id="{07437612-B6DC-4B5F-95B3-A12D49F7F1FF}"/>
              </a:ext>
            </a:extLst>
          </p:cNvPr>
          <p:cNvSpPr>
            <a:spLocks noChangeAspect="1"/>
          </p:cNvSpPr>
          <p:nvPr/>
        </p:nvSpPr>
        <p:spPr bwMode="auto">
          <a:xfrm>
            <a:off x="3443682" y="4415101"/>
            <a:ext cx="404021" cy="468000"/>
          </a:xfrm>
          <a:custGeom>
            <a:avLst/>
            <a:gdLst>
              <a:gd name="connsiteX0" fmla="*/ 339209 w 503968"/>
              <a:gd name="connsiteY0" fmla="*/ 314464 h 583774"/>
              <a:gd name="connsiteX1" fmla="*/ 285905 w 503968"/>
              <a:gd name="connsiteY1" fmla="*/ 348329 h 583774"/>
              <a:gd name="connsiteX2" fmla="*/ 306904 w 503968"/>
              <a:gd name="connsiteY2" fmla="*/ 378969 h 583774"/>
              <a:gd name="connsiteX3" fmla="*/ 308519 w 503968"/>
              <a:gd name="connsiteY3" fmla="*/ 383807 h 583774"/>
              <a:gd name="connsiteX4" fmla="*/ 321441 w 503968"/>
              <a:gd name="connsiteY4" fmla="*/ 391870 h 583774"/>
              <a:gd name="connsiteX5" fmla="*/ 326287 w 503968"/>
              <a:gd name="connsiteY5" fmla="*/ 391870 h 583774"/>
              <a:gd name="connsiteX6" fmla="*/ 347286 w 503968"/>
              <a:gd name="connsiteY6" fmla="*/ 385420 h 583774"/>
              <a:gd name="connsiteX7" fmla="*/ 363438 w 503968"/>
              <a:gd name="connsiteY7" fmla="*/ 353167 h 583774"/>
              <a:gd name="connsiteX8" fmla="*/ 361823 w 503968"/>
              <a:gd name="connsiteY8" fmla="*/ 348329 h 583774"/>
              <a:gd name="connsiteX9" fmla="*/ 360208 w 503968"/>
              <a:gd name="connsiteY9" fmla="*/ 345104 h 583774"/>
              <a:gd name="connsiteX10" fmla="*/ 251958 w 503968"/>
              <a:gd name="connsiteY10" fmla="*/ 233717 h 583774"/>
              <a:gd name="connsiteX11" fmla="*/ 290720 w 503968"/>
              <a:gd name="connsiteY11" fmla="*/ 298235 h 583774"/>
              <a:gd name="connsiteX12" fmla="*/ 242267 w 503968"/>
              <a:gd name="connsiteY12" fmla="*/ 248234 h 583774"/>
              <a:gd name="connsiteX13" fmla="*/ 251958 w 503968"/>
              <a:gd name="connsiteY13" fmla="*/ 233717 h 583774"/>
              <a:gd name="connsiteX14" fmla="*/ 140530 w 503968"/>
              <a:gd name="connsiteY14" fmla="*/ 180615 h 583774"/>
              <a:gd name="connsiteX15" fmla="*/ 82379 w 503968"/>
              <a:gd name="connsiteY15" fmla="*/ 193516 h 583774"/>
              <a:gd name="connsiteX16" fmla="*/ 88841 w 503968"/>
              <a:gd name="connsiteY16" fmla="*/ 217706 h 583774"/>
              <a:gd name="connsiteX17" fmla="*/ 145375 w 503968"/>
              <a:gd name="connsiteY17" fmla="*/ 204805 h 583774"/>
              <a:gd name="connsiteX18" fmla="*/ 234177 w 503968"/>
              <a:gd name="connsiteY18" fmla="*/ 164535 h 583774"/>
              <a:gd name="connsiteX19" fmla="*/ 280932 w 503968"/>
              <a:gd name="connsiteY19" fmla="*/ 190336 h 583774"/>
              <a:gd name="connsiteX20" fmla="*/ 308340 w 503968"/>
              <a:gd name="connsiteY20" fmla="*/ 295151 h 583774"/>
              <a:gd name="connsiteX21" fmla="*/ 245463 w 503968"/>
              <a:gd name="connsiteY21" fmla="*/ 188723 h 583774"/>
              <a:gd name="connsiteX22" fmla="*/ 240626 w 503968"/>
              <a:gd name="connsiteY22" fmla="*/ 185498 h 583774"/>
              <a:gd name="connsiteX23" fmla="*/ 234177 w 503968"/>
              <a:gd name="connsiteY23" fmla="*/ 185498 h 583774"/>
              <a:gd name="connsiteX24" fmla="*/ 230953 w 503968"/>
              <a:gd name="connsiteY24" fmla="*/ 196786 h 583774"/>
              <a:gd name="connsiteX25" fmla="*/ 234177 w 503968"/>
              <a:gd name="connsiteY25" fmla="*/ 212911 h 583774"/>
              <a:gd name="connsiteX26" fmla="*/ 237402 w 503968"/>
              <a:gd name="connsiteY26" fmla="*/ 230649 h 583774"/>
              <a:gd name="connsiteX27" fmla="*/ 235789 w 503968"/>
              <a:gd name="connsiteY27" fmla="*/ 232262 h 583774"/>
              <a:gd name="connsiteX28" fmla="*/ 219667 w 503968"/>
              <a:gd name="connsiteY28" fmla="*/ 224199 h 583774"/>
              <a:gd name="connsiteX29" fmla="*/ 218055 w 503968"/>
              <a:gd name="connsiteY29" fmla="*/ 222587 h 583774"/>
              <a:gd name="connsiteX30" fmla="*/ 209994 w 503968"/>
              <a:gd name="connsiteY30" fmla="*/ 222587 h 583774"/>
              <a:gd name="connsiteX31" fmla="*/ 206769 w 503968"/>
              <a:gd name="connsiteY31" fmla="*/ 229037 h 583774"/>
              <a:gd name="connsiteX32" fmla="*/ 208381 w 503968"/>
              <a:gd name="connsiteY32" fmla="*/ 237099 h 583774"/>
              <a:gd name="connsiteX33" fmla="*/ 282544 w 503968"/>
              <a:gd name="connsiteY33" fmla="*/ 316114 h 583774"/>
              <a:gd name="connsiteX34" fmla="*/ 280932 w 503968"/>
              <a:gd name="connsiteY34" fmla="*/ 316114 h 583774"/>
              <a:gd name="connsiteX35" fmla="*/ 189035 w 503968"/>
              <a:gd name="connsiteY35" fmla="*/ 250000 h 583774"/>
              <a:gd name="connsiteX36" fmla="*/ 180973 w 503968"/>
              <a:gd name="connsiteY36" fmla="*/ 209686 h 583774"/>
              <a:gd name="connsiteX37" fmla="*/ 205157 w 503968"/>
              <a:gd name="connsiteY37" fmla="*/ 174210 h 583774"/>
              <a:gd name="connsiteX38" fmla="*/ 234177 w 503968"/>
              <a:gd name="connsiteY38" fmla="*/ 164535 h 583774"/>
              <a:gd name="connsiteX39" fmla="*/ 234216 w 503968"/>
              <a:gd name="connsiteY39" fmla="*/ 146750 h 583774"/>
              <a:gd name="connsiteX40" fmla="*/ 193834 w 503968"/>
              <a:gd name="connsiteY40" fmla="*/ 158038 h 583774"/>
              <a:gd name="connsiteX41" fmla="*/ 172835 w 503968"/>
              <a:gd name="connsiteY41" fmla="*/ 261247 h 583774"/>
              <a:gd name="connsiteX42" fmla="*/ 279444 w 503968"/>
              <a:gd name="connsiteY42" fmla="*/ 337041 h 583774"/>
              <a:gd name="connsiteX43" fmla="*/ 282674 w 503968"/>
              <a:gd name="connsiteY43" fmla="*/ 338654 h 583774"/>
              <a:gd name="connsiteX44" fmla="*/ 327902 w 503968"/>
              <a:gd name="connsiteY44" fmla="*/ 308013 h 583774"/>
              <a:gd name="connsiteX45" fmla="*/ 327902 w 503968"/>
              <a:gd name="connsiteY45" fmla="*/ 304788 h 583774"/>
              <a:gd name="connsiteX46" fmla="*/ 297212 w 503968"/>
              <a:gd name="connsiteY46" fmla="*/ 180615 h 583774"/>
              <a:gd name="connsiteX47" fmla="*/ 234216 w 503968"/>
              <a:gd name="connsiteY47" fmla="*/ 146750 h 583774"/>
              <a:gd name="connsiteX48" fmla="*/ 106609 w 503968"/>
              <a:gd name="connsiteY48" fmla="*/ 116110 h 583774"/>
              <a:gd name="connsiteX49" fmla="*/ 95302 w 503968"/>
              <a:gd name="connsiteY49" fmla="*/ 138687 h 583774"/>
              <a:gd name="connsiteX50" fmla="*/ 140530 w 503968"/>
              <a:gd name="connsiteY50" fmla="*/ 164489 h 583774"/>
              <a:gd name="connsiteX51" fmla="*/ 151837 w 503968"/>
              <a:gd name="connsiteY51" fmla="*/ 141912 h 583774"/>
              <a:gd name="connsiteX52" fmla="*/ 251984 w 503968"/>
              <a:gd name="connsiteY52" fmla="*/ 74181 h 583774"/>
              <a:gd name="connsiteX53" fmla="*/ 221294 w 503968"/>
              <a:gd name="connsiteY53" fmla="*/ 116110 h 583774"/>
              <a:gd name="connsiteX54" fmla="*/ 240677 w 503968"/>
              <a:gd name="connsiteY54" fmla="*/ 130624 h 583774"/>
              <a:gd name="connsiteX55" fmla="*/ 271367 w 503968"/>
              <a:gd name="connsiteY55" fmla="*/ 88695 h 583774"/>
              <a:gd name="connsiteX56" fmla="*/ 179296 w 503968"/>
              <a:gd name="connsiteY56" fmla="*/ 66118 h 583774"/>
              <a:gd name="connsiteX57" fmla="*/ 155067 w 503968"/>
              <a:gd name="connsiteY57" fmla="*/ 77407 h 583774"/>
              <a:gd name="connsiteX58" fmla="*/ 176066 w 503968"/>
              <a:gd name="connsiteY58" fmla="*/ 124173 h 583774"/>
              <a:gd name="connsiteX59" fmla="*/ 198680 w 503968"/>
              <a:gd name="connsiteY59" fmla="*/ 114497 h 583774"/>
              <a:gd name="connsiteX60" fmla="*/ 239062 w 503968"/>
              <a:gd name="connsiteY60" fmla="*/ 0 h 583774"/>
              <a:gd name="connsiteX61" fmla="*/ 248753 w 503968"/>
              <a:gd name="connsiteY61" fmla="*/ 0 h 583774"/>
              <a:gd name="connsiteX62" fmla="*/ 258445 w 503968"/>
              <a:gd name="connsiteY62" fmla="*/ 0 h 583774"/>
              <a:gd name="connsiteX63" fmla="*/ 266522 w 503968"/>
              <a:gd name="connsiteY63" fmla="*/ 0 h 583774"/>
              <a:gd name="connsiteX64" fmla="*/ 276213 w 503968"/>
              <a:gd name="connsiteY64" fmla="*/ 0 h 583774"/>
              <a:gd name="connsiteX65" fmla="*/ 284290 w 503968"/>
              <a:gd name="connsiteY65" fmla="*/ 1613 h 583774"/>
              <a:gd name="connsiteX66" fmla="*/ 293981 w 503968"/>
              <a:gd name="connsiteY66" fmla="*/ 1613 h 583774"/>
              <a:gd name="connsiteX67" fmla="*/ 302058 w 503968"/>
              <a:gd name="connsiteY67" fmla="*/ 3225 h 583774"/>
              <a:gd name="connsiteX68" fmla="*/ 311749 w 503968"/>
              <a:gd name="connsiteY68" fmla="*/ 4838 h 583774"/>
              <a:gd name="connsiteX69" fmla="*/ 319826 w 503968"/>
              <a:gd name="connsiteY69" fmla="*/ 6451 h 583774"/>
              <a:gd name="connsiteX70" fmla="*/ 329518 w 503968"/>
              <a:gd name="connsiteY70" fmla="*/ 8063 h 583774"/>
              <a:gd name="connsiteX71" fmla="*/ 337594 w 503968"/>
              <a:gd name="connsiteY71" fmla="*/ 11289 h 583774"/>
              <a:gd name="connsiteX72" fmla="*/ 347286 w 503968"/>
              <a:gd name="connsiteY72" fmla="*/ 12901 h 583774"/>
              <a:gd name="connsiteX73" fmla="*/ 355362 w 503968"/>
              <a:gd name="connsiteY73" fmla="*/ 16126 h 583774"/>
              <a:gd name="connsiteX74" fmla="*/ 361823 w 503968"/>
              <a:gd name="connsiteY74" fmla="*/ 17739 h 583774"/>
              <a:gd name="connsiteX75" fmla="*/ 369900 w 503968"/>
              <a:gd name="connsiteY75" fmla="*/ 20964 h 583774"/>
              <a:gd name="connsiteX76" fmla="*/ 376361 w 503968"/>
              <a:gd name="connsiteY76" fmla="*/ 24190 h 583774"/>
              <a:gd name="connsiteX77" fmla="*/ 384437 w 503968"/>
              <a:gd name="connsiteY77" fmla="*/ 27415 h 583774"/>
              <a:gd name="connsiteX78" fmla="*/ 390898 w 503968"/>
              <a:gd name="connsiteY78" fmla="*/ 30640 h 583774"/>
              <a:gd name="connsiteX79" fmla="*/ 397359 w 503968"/>
              <a:gd name="connsiteY79" fmla="*/ 33865 h 583774"/>
              <a:gd name="connsiteX80" fmla="*/ 403821 w 503968"/>
              <a:gd name="connsiteY80" fmla="*/ 37091 h 583774"/>
              <a:gd name="connsiteX81" fmla="*/ 410282 w 503968"/>
              <a:gd name="connsiteY81" fmla="*/ 41929 h 583774"/>
              <a:gd name="connsiteX82" fmla="*/ 415127 w 503968"/>
              <a:gd name="connsiteY82" fmla="*/ 46766 h 583774"/>
              <a:gd name="connsiteX83" fmla="*/ 421589 w 503968"/>
              <a:gd name="connsiteY83" fmla="*/ 49992 h 583774"/>
              <a:gd name="connsiteX84" fmla="*/ 410282 w 503968"/>
              <a:gd name="connsiteY84" fmla="*/ 54830 h 583774"/>
              <a:gd name="connsiteX85" fmla="*/ 415127 w 503968"/>
              <a:gd name="connsiteY85" fmla="*/ 59668 h 583774"/>
              <a:gd name="connsiteX86" fmla="*/ 421589 w 503968"/>
              <a:gd name="connsiteY86" fmla="*/ 64505 h 583774"/>
              <a:gd name="connsiteX87" fmla="*/ 426434 w 503968"/>
              <a:gd name="connsiteY87" fmla="*/ 70956 h 583774"/>
              <a:gd name="connsiteX88" fmla="*/ 431280 w 503968"/>
              <a:gd name="connsiteY88" fmla="*/ 75794 h 583774"/>
              <a:gd name="connsiteX89" fmla="*/ 436126 w 503968"/>
              <a:gd name="connsiteY89" fmla="*/ 82244 h 583774"/>
              <a:gd name="connsiteX90" fmla="*/ 440972 w 503968"/>
              <a:gd name="connsiteY90" fmla="*/ 88695 h 583774"/>
              <a:gd name="connsiteX91" fmla="*/ 447433 w 503968"/>
              <a:gd name="connsiteY91" fmla="*/ 96758 h 583774"/>
              <a:gd name="connsiteX92" fmla="*/ 452279 w 503968"/>
              <a:gd name="connsiteY92" fmla="*/ 104821 h 583774"/>
              <a:gd name="connsiteX93" fmla="*/ 457125 w 503968"/>
              <a:gd name="connsiteY93" fmla="*/ 112885 h 583774"/>
              <a:gd name="connsiteX94" fmla="*/ 442587 w 503968"/>
              <a:gd name="connsiteY94" fmla="*/ 120948 h 583774"/>
              <a:gd name="connsiteX95" fmla="*/ 447433 w 503968"/>
              <a:gd name="connsiteY95" fmla="*/ 129011 h 583774"/>
              <a:gd name="connsiteX96" fmla="*/ 452279 w 503968"/>
              <a:gd name="connsiteY96" fmla="*/ 137074 h 583774"/>
              <a:gd name="connsiteX97" fmla="*/ 455510 w 503968"/>
              <a:gd name="connsiteY97" fmla="*/ 146750 h 583774"/>
              <a:gd name="connsiteX98" fmla="*/ 460355 w 503968"/>
              <a:gd name="connsiteY98" fmla="*/ 154813 h 583774"/>
              <a:gd name="connsiteX99" fmla="*/ 463586 w 503968"/>
              <a:gd name="connsiteY99" fmla="*/ 164489 h 583774"/>
              <a:gd name="connsiteX100" fmla="*/ 466817 w 503968"/>
              <a:gd name="connsiteY100" fmla="*/ 174165 h 583774"/>
              <a:gd name="connsiteX101" fmla="*/ 470047 w 503968"/>
              <a:gd name="connsiteY101" fmla="*/ 183841 h 583774"/>
              <a:gd name="connsiteX102" fmla="*/ 473278 w 503968"/>
              <a:gd name="connsiteY102" fmla="*/ 191904 h 583774"/>
              <a:gd name="connsiteX103" fmla="*/ 474893 w 503968"/>
              <a:gd name="connsiteY103" fmla="*/ 201579 h 583774"/>
              <a:gd name="connsiteX104" fmla="*/ 478123 w 503968"/>
              <a:gd name="connsiteY104" fmla="*/ 211255 h 583774"/>
              <a:gd name="connsiteX105" fmla="*/ 479739 w 503968"/>
              <a:gd name="connsiteY105" fmla="*/ 220931 h 583774"/>
              <a:gd name="connsiteX106" fmla="*/ 478123 w 503968"/>
              <a:gd name="connsiteY106" fmla="*/ 225769 h 583774"/>
              <a:gd name="connsiteX107" fmla="*/ 476508 w 503968"/>
              <a:gd name="connsiteY107" fmla="*/ 230607 h 583774"/>
              <a:gd name="connsiteX108" fmla="*/ 474893 w 503968"/>
              <a:gd name="connsiteY108" fmla="*/ 235445 h 583774"/>
              <a:gd name="connsiteX109" fmla="*/ 473278 w 503968"/>
              <a:gd name="connsiteY109" fmla="*/ 240283 h 583774"/>
              <a:gd name="connsiteX110" fmla="*/ 476508 w 503968"/>
              <a:gd name="connsiteY110" fmla="*/ 249959 h 583774"/>
              <a:gd name="connsiteX111" fmla="*/ 479739 w 503968"/>
              <a:gd name="connsiteY111" fmla="*/ 261247 h 583774"/>
              <a:gd name="connsiteX112" fmla="*/ 482969 w 503968"/>
              <a:gd name="connsiteY112" fmla="*/ 270923 h 583774"/>
              <a:gd name="connsiteX113" fmla="*/ 487815 w 503968"/>
              <a:gd name="connsiteY113" fmla="*/ 282211 h 583774"/>
              <a:gd name="connsiteX114" fmla="*/ 491046 w 503968"/>
              <a:gd name="connsiteY114" fmla="*/ 291887 h 583774"/>
              <a:gd name="connsiteX115" fmla="*/ 495892 w 503968"/>
              <a:gd name="connsiteY115" fmla="*/ 303176 h 583774"/>
              <a:gd name="connsiteX116" fmla="*/ 499122 w 503968"/>
              <a:gd name="connsiteY116" fmla="*/ 314464 h 583774"/>
              <a:gd name="connsiteX117" fmla="*/ 503968 w 503968"/>
              <a:gd name="connsiteY117" fmla="*/ 327365 h 583774"/>
              <a:gd name="connsiteX118" fmla="*/ 503968 w 503968"/>
              <a:gd name="connsiteY118" fmla="*/ 328978 h 583774"/>
              <a:gd name="connsiteX119" fmla="*/ 502353 w 503968"/>
              <a:gd name="connsiteY119" fmla="*/ 332203 h 583774"/>
              <a:gd name="connsiteX120" fmla="*/ 500737 w 503968"/>
              <a:gd name="connsiteY120" fmla="*/ 335428 h 583774"/>
              <a:gd name="connsiteX121" fmla="*/ 499122 w 503968"/>
              <a:gd name="connsiteY121" fmla="*/ 337041 h 583774"/>
              <a:gd name="connsiteX122" fmla="*/ 495892 w 503968"/>
              <a:gd name="connsiteY122" fmla="*/ 340266 h 583774"/>
              <a:gd name="connsiteX123" fmla="*/ 492661 w 503968"/>
              <a:gd name="connsiteY123" fmla="*/ 341879 h 583774"/>
              <a:gd name="connsiteX124" fmla="*/ 487815 w 503968"/>
              <a:gd name="connsiteY124" fmla="*/ 343491 h 583774"/>
              <a:gd name="connsiteX125" fmla="*/ 482969 w 503968"/>
              <a:gd name="connsiteY125" fmla="*/ 346717 h 583774"/>
              <a:gd name="connsiteX126" fmla="*/ 482969 w 503968"/>
              <a:gd name="connsiteY126" fmla="*/ 354780 h 583774"/>
              <a:gd name="connsiteX127" fmla="*/ 484585 w 503968"/>
              <a:gd name="connsiteY127" fmla="*/ 362843 h 583774"/>
              <a:gd name="connsiteX128" fmla="*/ 486200 w 503968"/>
              <a:gd name="connsiteY128" fmla="*/ 372519 h 583774"/>
              <a:gd name="connsiteX129" fmla="*/ 489430 w 503968"/>
              <a:gd name="connsiteY129" fmla="*/ 382195 h 583774"/>
              <a:gd name="connsiteX130" fmla="*/ 489430 w 503968"/>
              <a:gd name="connsiteY130" fmla="*/ 385420 h 583774"/>
              <a:gd name="connsiteX131" fmla="*/ 489430 w 503968"/>
              <a:gd name="connsiteY131" fmla="*/ 388645 h 583774"/>
              <a:gd name="connsiteX132" fmla="*/ 487815 w 503968"/>
              <a:gd name="connsiteY132" fmla="*/ 390258 h 583774"/>
              <a:gd name="connsiteX133" fmla="*/ 486200 w 503968"/>
              <a:gd name="connsiteY133" fmla="*/ 393483 h 583774"/>
              <a:gd name="connsiteX134" fmla="*/ 482969 w 503968"/>
              <a:gd name="connsiteY134" fmla="*/ 395096 h 583774"/>
              <a:gd name="connsiteX135" fmla="*/ 479739 w 503968"/>
              <a:gd name="connsiteY135" fmla="*/ 398321 h 583774"/>
              <a:gd name="connsiteX136" fmla="*/ 476508 w 503968"/>
              <a:gd name="connsiteY136" fmla="*/ 399934 h 583774"/>
              <a:gd name="connsiteX137" fmla="*/ 473278 w 503968"/>
              <a:gd name="connsiteY137" fmla="*/ 401546 h 583774"/>
              <a:gd name="connsiteX138" fmla="*/ 476508 w 503968"/>
              <a:gd name="connsiteY138" fmla="*/ 403159 h 583774"/>
              <a:gd name="connsiteX139" fmla="*/ 479739 w 503968"/>
              <a:gd name="connsiteY139" fmla="*/ 406384 h 583774"/>
              <a:gd name="connsiteX140" fmla="*/ 481354 w 503968"/>
              <a:gd name="connsiteY140" fmla="*/ 407997 h 583774"/>
              <a:gd name="connsiteX141" fmla="*/ 484585 w 503968"/>
              <a:gd name="connsiteY141" fmla="*/ 411222 h 583774"/>
              <a:gd name="connsiteX142" fmla="*/ 484585 w 503968"/>
              <a:gd name="connsiteY142" fmla="*/ 414447 h 583774"/>
              <a:gd name="connsiteX143" fmla="*/ 486200 w 503968"/>
              <a:gd name="connsiteY143" fmla="*/ 417673 h 583774"/>
              <a:gd name="connsiteX144" fmla="*/ 486200 w 503968"/>
              <a:gd name="connsiteY144" fmla="*/ 419285 h 583774"/>
              <a:gd name="connsiteX145" fmla="*/ 486200 w 503968"/>
              <a:gd name="connsiteY145" fmla="*/ 422511 h 583774"/>
              <a:gd name="connsiteX146" fmla="*/ 486200 w 503968"/>
              <a:gd name="connsiteY146" fmla="*/ 425736 h 583774"/>
              <a:gd name="connsiteX147" fmla="*/ 486200 w 503968"/>
              <a:gd name="connsiteY147" fmla="*/ 428961 h 583774"/>
              <a:gd name="connsiteX148" fmla="*/ 484585 w 503968"/>
              <a:gd name="connsiteY148" fmla="*/ 430574 h 583774"/>
              <a:gd name="connsiteX149" fmla="*/ 482969 w 503968"/>
              <a:gd name="connsiteY149" fmla="*/ 433799 h 583774"/>
              <a:gd name="connsiteX150" fmla="*/ 481354 w 503968"/>
              <a:gd name="connsiteY150" fmla="*/ 435412 h 583774"/>
              <a:gd name="connsiteX151" fmla="*/ 479739 w 503968"/>
              <a:gd name="connsiteY151" fmla="*/ 438637 h 583774"/>
              <a:gd name="connsiteX152" fmla="*/ 478123 w 503968"/>
              <a:gd name="connsiteY152" fmla="*/ 440250 h 583774"/>
              <a:gd name="connsiteX153" fmla="*/ 476508 w 503968"/>
              <a:gd name="connsiteY153" fmla="*/ 443475 h 583774"/>
              <a:gd name="connsiteX154" fmla="*/ 476508 w 503968"/>
              <a:gd name="connsiteY154" fmla="*/ 449925 h 583774"/>
              <a:gd name="connsiteX155" fmla="*/ 478123 w 503968"/>
              <a:gd name="connsiteY155" fmla="*/ 457989 h 583774"/>
              <a:gd name="connsiteX156" fmla="*/ 478123 w 503968"/>
              <a:gd name="connsiteY156" fmla="*/ 464439 h 583774"/>
              <a:gd name="connsiteX157" fmla="*/ 478123 w 503968"/>
              <a:gd name="connsiteY157" fmla="*/ 470890 h 583774"/>
              <a:gd name="connsiteX158" fmla="*/ 474893 w 503968"/>
              <a:gd name="connsiteY158" fmla="*/ 474115 h 583774"/>
              <a:gd name="connsiteX159" fmla="*/ 473278 w 503968"/>
              <a:gd name="connsiteY159" fmla="*/ 475728 h 583774"/>
              <a:gd name="connsiteX160" fmla="*/ 470047 w 503968"/>
              <a:gd name="connsiteY160" fmla="*/ 478953 h 583774"/>
              <a:gd name="connsiteX161" fmla="*/ 466817 w 503968"/>
              <a:gd name="connsiteY161" fmla="*/ 480565 h 583774"/>
              <a:gd name="connsiteX162" fmla="*/ 463586 w 503968"/>
              <a:gd name="connsiteY162" fmla="*/ 483791 h 583774"/>
              <a:gd name="connsiteX163" fmla="*/ 458740 w 503968"/>
              <a:gd name="connsiteY163" fmla="*/ 483791 h 583774"/>
              <a:gd name="connsiteX164" fmla="*/ 455510 w 503968"/>
              <a:gd name="connsiteY164" fmla="*/ 485403 h 583774"/>
              <a:gd name="connsiteX165" fmla="*/ 452279 w 503968"/>
              <a:gd name="connsiteY165" fmla="*/ 485403 h 583774"/>
              <a:gd name="connsiteX166" fmla="*/ 445818 w 503968"/>
              <a:gd name="connsiteY166" fmla="*/ 485403 h 583774"/>
              <a:gd name="connsiteX167" fmla="*/ 440972 w 503968"/>
              <a:gd name="connsiteY167" fmla="*/ 485403 h 583774"/>
              <a:gd name="connsiteX168" fmla="*/ 434511 w 503968"/>
              <a:gd name="connsiteY168" fmla="*/ 483791 h 583774"/>
              <a:gd name="connsiteX169" fmla="*/ 437741 w 503968"/>
              <a:gd name="connsiteY169" fmla="*/ 483791 h 583774"/>
              <a:gd name="connsiteX170" fmla="*/ 432896 w 503968"/>
              <a:gd name="connsiteY170" fmla="*/ 482178 h 583774"/>
              <a:gd name="connsiteX171" fmla="*/ 428050 w 503968"/>
              <a:gd name="connsiteY171" fmla="*/ 482178 h 583774"/>
              <a:gd name="connsiteX172" fmla="*/ 423204 w 503968"/>
              <a:gd name="connsiteY172" fmla="*/ 482178 h 583774"/>
              <a:gd name="connsiteX173" fmla="*/ 418358 w 503968"/>
              <a:gd name="connsiteY173" fmla="*/ 480565 h 583774"/>
              <a:gd name="connsiteX174" fmla="*/ 416743 w 503968"/>
              <a:gd name="connsiteY174" fmla="*/ 480565 h 583774"/>
              <a:gd name="connsiteX175" fmla="*/ 411897 w 503968"/>
              <a:gd name="connsiteY175" fmla="*/ 482178 h 583774"/>
              <a:gd name="connsiteX176" fmla="*/ 407051 w 503968"/>
              <a:gd name="connsiteY176" fmla="*/ 482178 h 583774"/>
              <a:gd name="connsiteX177" fmla="*/ 402205 w 503968"/>
              <a:gd name="connsiteY177" fmla="*/ 482178 h 583774"/>
              <a:gd name="connsiteX178" fmla="*/ 398975 w 503968"/>
              <a:gd name="connsiteY178" fmla="*/ 483791 h 583774"/>
              <a:gd name="connsiteX179" fmla="*/ 395744 w 503968"/>
              <a:gd name="connsiteY179" fmla="*/ 485403 h 583774"/>
              <a:gd name="connsiteX180" fmla="*/ 392514 w 503968"/>
              <a:gd name="connsiteY180" fmla="*/ 487016 h 583774"/>
              <a:gd name="connsiteX181" fmla="*/ 390898 w 503968"/>
              <a:gd name="connsiteY181" fmla="*/ 488629 h 583774"/>
              <a:gd name="connsiteX182" fmla="*/ 389283 w 503968"/>
              <a:gd name="connsiteY182" fmla="*/ 491854 h 583774"/>
              <a:gd name="connsiteX183" fmla="*/ 387668 w 503968"/>
              <a:gd name="connsiteY183" fmla="*/ 495079 h 583774"/>
              <a:gd name="connsiteX184" fmla="*/ 386052 w 503968"/>
              <a:gd name="connsiteY184" fmla="*/ 499917 h 583774"/>
              <a:gd name="connsiteX185" fmla="*/ 384437 w 503968"/>
              <a:gd name="connsiteY185" fmla="*/ 516043 h 583774"/>
              <a:gd name="connsiteX186" fmla="*/ 382822 w 503968"/>
              <a:gd name="connsiteY186" fmla="*/ 548296 h 583774"/>
              <a:gd name="connsiteX187" fmla="*/ 382822 w 503968"/>
              <a:gd name="connsiteY187" fmla="*/ 564422 h 583774"/>
              <a:gd name="connsiteX188" fmla="*/ 382822 w 503968"/>
              <a:gd name="connsiteY188" fmla="*/ 578936 h 583774"/>
              <a:gd name="connsiteX189" fmla="*/ 381207 w 503968"/>
              <a:gd name="connsiteY189" fmla="*/ 583774 h 583774"/>
              <a:gd name="connsiteX190" fmla="*/ 130838 w 503968"/>
              <a:gd name="connsiteY190" fmla="*/ 583774 h 583774"/>
              <a:gd name="connsiteX191" fmla="*/ 129223 w 503968"/>
              <a:gd name="connsiteY191" fmla="*/ 537008 h 583774"/>
              <a:gd name="connsiteX192" fmla="*/ 129223 w 503968"/>
              <a:gd name="connsiteY192" fmla="*/ 522494 h 583774"/>
              <a:gd name="connsiteX193" fmla="*/ 58150 w 503968"/>
              <a:gd name="connsiteY193" fmla="*/ 370906 h 583774"/>
              <a:gd name="connsiteX194" fmla="*/ 14538 w 503968"/>
              <a:gd name="connsiteY194" fmla="*/ 299950 h 583774"/>
              <a:gd name="connsiteX195" fmla="*/ 9692 w 503968"/>
              <a:gd name="connsiteY195" fmla="*/ 283824 h 583774"/>
              <a:gd name="connsiteX196" fmla="*/ 4846 w 503968"/>
              <a:gd name="connsiteY196" fmla="*/ 266085 h 583774"/>
              <a:gd name="connsiteX197" fmla="*/ 1615 w 503968"/>
              <a:gd name="connsiteY197" fmla="*/ 248346 h 583774"/>
              <a:gd name="connsiteX198" fmla="*/ 0 w 503968"/>
              <a:gd name="connsiteY198" fmla="*/ 232220 h 583774"/>
              <a:gd name="connsiteX199" fmla="*/ 0 w 503968"/>
              <a:gd name="connsiteY199" fmla="*/ 214481 h 583774"/>
              <a:gd name="connsiteX200" fmla="*/ 0 w 503968"/>
              <a:gd name="connsiteY200" fmla="*/ 196742 h 583774"/>
              <a:gd name="connsiteX201" fmla="*/ 3231 w 503968"/>
              <a:gd name="connsiteY201" fmla="*/ 179003 h 583774"/>
              <a:gd name="connsiteX202" fmla="*/ 4846 w 503968"/>
              <a:gd name="connsiteY202" fmla="*/ 170939 h 583774"/>
              <a:gd name="connsiteX203" fmla="*/ 6461 w 503968"/>
              <a:gd name="connsiteY203" fmla="*/ 161264 h 583774"/>
              <a:gd name="connsiteX204" fmla="*/ 9692 w 503968"/>
              <a:gd name="connsiteY204" fmla="*/ 153200 h 583774"/>
              <a:gd name="connsiteX205" fmla="*/ 12922 w 503968"/>
              <a:gd name="connsiteY205" fmla="*/ 145137 h 583774"/>
              <a:gd name="connsiteX206" fmla="*/ 16153 w 503968"/>
              <a:gd name="connsiteY206" fmla="*/ 137074 h 583774"/>
              <a:gd name="connsiteX207" fmla="*/ 19383 w 503968"/>
              <a:gd name="connsiteY207" fmla="*/ 129011 h 583774"/>
              <a:gd name="connsiteX208" fmla="*/ 24229 w 503968"/>
              <a:gd name="connsiteY208" fmla="*/ 120948 h 583774"/>
              <a:gd name="connsiteX209" fmla="*/ 27460 w 503968"/>
              <a:gd name="connsiteY209" fmla="*/ 112885 h 583774"/>
              <a:gd name="connsiteX210" fmla="*/ 32306 w 503968"/>
              <a:gd name="connsiteY210" fmla="*/ 104821 h 583774"/>
              <a:gd name="connsiteX211" fmla="*/ 37151 w 503968"/>
              <a:gd name="connsiteY211" fmla="*/ 96758 h 583774"/>
              <a:gd name="connsiteX212" fmla="*/ 43613 w 503968"/>
              <a:gd name="connsiteY212" fmla="*/ 90308 h 583774"/>
              <a:gd name="connsiteX213" fmla="*/ 48458 w 503968"/>
              <a:gd name="connsiteY213" fmla="*/ 83857 h 583774"/>
              <a:gd name="connsiteX214" fmla="*/ 54920 w 503968"/>
              <a:gd name="connsiteY214" fmla="*/ 75794 h 583774"/>
              <a:gd name="connsiteX215" fmla="*/ 61381 w 503968"/>
              <a:gd name="connsiteY215" fmla="*/ 70956 h 583774"/>
              <a:gd name="connsiteX216" fmla="*/ 66227 w 503968"/>
              <a:gd name="connsiteY216" fmla="*/ 64505 h 583774"/>
              <a:gd name="connsiteX217" fmla="*/ 74303 w 503968"/>
              <a:gd name="connsiteY217" fmla="*/ 58055 h 583774"/>
              <a:gd name="connsiteX218" fmla="*/ 80764 w 503968"/>
              <a:gd name="connsiteY218" fmla="*/ 53217 h 583774"/>
              <a:gd name="connsiteX219" fmla="*/ 88841 w 503968"/>
              <a:gd name="connsiteY219" fmla="*/ 46766 h 583774"/>
              <a:gd name="connsiteX220" fmla="*/ 96917 w 503968"/>
              <a:gd name="connsiteY220" fmla="*/ 41929 h 583774"/>
              <a:gd name="connsiteX221" fmla="*/ 104993 w 503968"/>
              <a:gd name="connsiteY221" fmla="*/ 37091 h 583774"/>
              <a:gd name="connsiteX222" fmla="*/ 113070 w 503968"/>
              <a:gd name="connsiteY222" fmla="*/ 32253 h 583774"/>
              <a:gd name="connsiteX223" fmla="*/ 121146 w 503968"/>
              <a:gd name="connsiteY223" fmla="*/ 29027 h 583774"/>
              <a:gd name="connsiteX224" fmla="*/ 129223 w 503968"/>
              <a:gd name="connsiteY224" fmla="*/ 24190 h 583774"/>
              <a:gd name="connsiteX225" fmla="*/ 138914 w 503968"/>
              <a:gd name="connsiteY225" fmla="*/ 20964 h 583774"/>
              <a:gd name="connsiteX226" fmla="*/ 146991 w 503968"/>
              <a:gd name="connsiteY226" fmla="*/ 17739 h 583774"/>
              <a:gd name="connsiteX227" fmla="*/ 156682 w 503968"/>
              <a:gd name="connsiteY227" fmla="*/ 14514 h 583774"/>
              <a:gd name="connsiteX228" fmla="*/ 166374 w 503968"/>
              <a:gd name="connsiteY228" fmla="*/ 12901 h 583774"/>
              <a:gd name="connsiteX229" fmla="*/ 176066 w 503968"/>
              <a:gd name="connsiteY229" fmla="*/ 9676 h 583774"/>
              <a:gd name="connsiteX230" fmla="*/ 184142 w 503968"/>
              <a:gd name="connsiteY230" fmla="*/ 8063 h 583774"/>
              <a:gd name="connsiteX231" fmla="*/ 193834 w 503968"/>
              <a:gd name="connsiteY231" fmla="*/ 6451 h 583774"/>
              <a:gd name="connsiteX232" fmla="*/ 203526 w 503968"/>
              <a:gd name="connsiteY232" fmla="*/ 4838 h 583774"/>
              <a:gd name="connsiteX233" fmla="*/ 213217 w 503968"/>
              <a:gd name="connsiteY233" fmla="*/ 3225 h 583774"/>
              <a:gd name="connsiteX234" fmla="*/ 221294 w 503968"/>
              <a:gd name="connsiteY234" fmla="*/ 1613 h 583774"/>
              <a:gd name="connsiteX235" fmla="*/ 230985 w 503968"/>
              <a:gd name="connsiteY235" fmla="*/ 1613 h 58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68" h="583774">
                <a:moveTo>
                  <a:pt x="339209" y="314464"/>
                </a:moveTo>
                <a:lnTo>
                  <a:pt x="285905" y="348329"/>
                </a:lnTo>
                <a:lnTo>
                  <a:pt x="306904" y="378969"/>
                </a:lnTo>
                <a:cubicBezTo>
                  <a:pt x="306904" y="380582"/>
                  <a:pt x="308519" y="382195"/>
                  <a:pt x="308519" y="383807"/>
                </a:cubicBezTo>
                <a:cubicBezTo>
                  <a:pt x="310134" y="383807"/>
                  <a:pt x="313365" y="390258"/>
                  <a:pt x="321441" y="391870"/>
                </a:cubicBezTo>
                <a:cubicBezTo>
                  <a:pt x="323056" y="391870"/>
                  <a:pt x="324672" y="391870"/>
                  <a:pt x="326287" y="391870"/>
                </a:cubicBezTo>
                <a:cubicBezTo>
                  <a:pt x="332748" y="391870"/>
                  <a:pt x="339209" y="390258"/>
                  <a:pt x="347286" y="385420"/>
                </a:cubicBezTo>
                <a:cubicBezTo>
                  <a:pt x="366669" y="372519"/>
                  <a:pt x="365054" y="358005"/>
                  <a:pt x="363438" y="353167"/>
                </a:cubicBezTo>
                <a:cubicBezTo>
                  <a:pt x="363438" y="351555"/>
                  <a:pt x="361823" y="349942"/>
                  <a:pt x="361823" y="348329"/>
                </a:cubicBezTo>
                <a:cubicBezTo>
                  <a:pt x="361823" y="348329"/>
                  <a:pt x="360208" y="346717"/>
                  <a:pt x="360208" y="345104"/>
                </a:cubicBezTo>
                <a:close/>
                <a:moveTo>
                  <a:pt x="251958" y="233717"/>
                </a:moveTo>
                <a:lnTo>
                  <a:pt x="290720" y="298235"/>
                </a:lnTo>
                <a:cubicBezTo>
                  <a:pt x="274569" y="282106"/>
                  <a:pt x="258418" y="265976"/>
                  <a:pt x="242267" y="248234"/>
                </a:cubicBezTo>
                <a:cubicBezTo>
                  <a:pt x="245497" y="246621"/>
                  <a:pt x="250343" y="243395"/>
                  <a:pt x="251958" y="233717"/>
                </a:cubicBezTo>
                <a:close/>
                <a:moveTo>
                  <a:pt x="140530" y="180615"/>
                </a:moveTo>
                <a:lnTo>
                  <a:pt x="82379" y="193516"/>
                </a:lnTo>
                <a:lnTo>
                  <a:pt x="88841" y="217706"/>
                </a:lnTo>
                <a:lnTo>
                  <a:pt x="145375" y="204805"/>
                </a:lnTo>
                <a:close/>
                <a:moveTo>
                  <a:pt x="234177" y="164535"/>
                </a:moveTo>
                <a:cubicBezTo>
                  <a:pt x="253524" y="164535"/>
                  <a:pt x="271259" y="174210"/>
                  <a:pt x="280932" y="190336"/>
                </a:cubicBezTo>
                <a:cubicBezTo>
                  <a:pt x="293830" y="209686"/>
                  <a:pt x="305116" y="270963"/>
                  <a:pt x="308340" y="295151"/>
                </a:cubicBezTo>
                <a:lnTo>
                  <a:pt x="245463" y="188723"/>
                </a:lnTo>
                <a:cubicBezTo>
                  <a:pt x="243851" y="187111"/>
                  <a:pt x="242238" y="185498"/>
                  <a:pt x="240626" y="185498"/>
                </a:cubicBezTo>
                <a:cubicBezTo>
                  <a:pt x="239014" y="185498"/>
                  <a:pt x="235789" y="185498"/>
                  <a:pt x="234177" y="185498"/>
                </a:cubicBezTo>
                <a:cubicBezTo>
                  <a:pt x="230953" y="188723"/>
                  <a:pt x="229341" y="193561"/>
                  <a:pt x="230953" y="196786"/>
                </a:cubicBezTo>
                <a:cubicBezTo>
                  <a:pt x="232565" y="201624"/>
                  <a:pt x="234177" y="206461"/>
                  <a:pt x="234177" y="212911"/>
                </a:cubicBezTo>
                <a:cubicBezTo>
                  <a:pt x="235789" y="219362"/>
                  <a:pt x="237402" y="225812"/>
                  <a:pt x="237402" y="230649"/>
                </a:cubicBezTo>
                <a:cubicBezTo>
                  <a:pt x="237402" y="232262"/>
                  <a:pt x="235789" y="232262"/>
                  <a:pt x="235789" y="232262"/>
                </a:cubicBezTo>
                <a:cubicBezTo>
                  <a:pt x="235789" y="232262"/>
                  <a:pt x="230953" y="232262"/>
                  <a:pt x="219667" y="224199"/>
                </a:cubicBezTo>
                <a:lnTo>
                  <a:pt x="218055" y="222587"/>
                </a:lnTo>
                <a:cubicBezTo>
                  <a:pt x="216443" y="220974"/>
                  <a:pt x="213218" y="220974"/>
                  <a:pt x="209994" y="222587"/>
                </a:cubicBezTo>
                <a:cubicBezTo>
                  <a:pt x="206769" y="224199"/>
                  <a:pt x="206769" y="227424"/>
                  <a:pt x="206769" y="229037"/>
                </a:cubicBezTo>
                <a:cubicBezTo>
                  <a:pt x="206769" y="230649"/>
                  <a:pt x="206769" y="233874"/>
                  <a:pt x="208381" y="237099"/>
                </a:cubicBezTo>
                <a:cubicBezTo>
                  <a:pt x="232565" y="264513"/>
                  <a:pt x="258361" y="291926"/>
                  <a:pt x="282544" y="316114"/>
                </a:cubicBezTo>
                <a:lnTo>
                  <a:pt x="280932" y="316114"/>
                </a:lnTo>
                <a:cubicBezTo>
                  <a:pt x="251912" y="299989"/>
                  <a:pt x="200320" y="269350"/>
                  <a:pt x="189035" y="250000"/>
                </a:cubicBezTo>
                <a:cubicBezTo>
                  <a:pt x="180973" y="238712"/>
                  <a:pt x="177749" y="224199"/>
                  <a:pt x="180973" y="209686"/>
                </a:cubicBezTo>
                <a:cubicBezTo>
                  <a:pt x="184198" y="195173"/>
                  <a:pt x="192259" y="182273"/>
                  <a:pt x="205157" y="174210"/>
                </a:cubicBezTo>
                <a:cubicBezTo>
                  <a:pt x="213218" y="167760"/>
                  <a:pt x="224504" y="164535"/>
                  <a:pt x="234177" y="164535"/>
                </a:cubicBezTo>
                <a:close/>
                <a:moveTo>
                  <a:pt x="234216" y="146750"/>
                </a:moveTo>
                <a:cubicBezTo>
                  <a:pt x="219678" y="146750"/>
                  <a:pt x="206756" y="149975"/>
                  <a:pt x="193834" y="158038"/>
                </a:cubicBezTo>
                <a:cubicBezTo>
                  <a:pt x="159913" y="180615"/>
                  <a:pt x="150221" y="225769"/>
                  <a:pt x="172835" y="261247"/>
                </a:cubicBezTo>
                <a:cubicBezTo>
                  <a:pt x="192219" y="290274"/>
                  <a:pt x="276213" y="335428"/>
                  <a:pt x="279444" y="337041"/>
                </a:cubicBezTo>
                <a:lnTo>
                  <a:pt x="282674" y="338654"/>
                </a:lnTo>
                <a:lnTo>
                  <a:pt x="327902" y="308013"/>
                </a:lnTo>
                <a:lnTo>
                  <a:pt x="327902" y="304788"/>
                </a:lnTo>
                <a:cubicBezTo>
                  <a:pt x="326287" y="295112"/>
                  <a:pt x="314980" y="209643"/>
                  <a:pt x="297212" y="180615"/>
                </a:cubicBezTo>
                <a:cubicBezTo>
                  <a:pt x="282674" y="159651"/>
                  <a:pt x="260060" y="146750"/>
                  <a:pt x="234216" y="146750"/>
                </a:cubicBezTo>
                <a:close/>
                <a:moveTo>
                  <a:pt x="106609" y="116110"/>
                </a:moveTo>
                <a:lnTo>
                  <a:pt x="95302" y="138687"/>
                </a:lnTo>
                <a:lnTo>
                  <a:pt x="140530" y="164489"/>
                </a:lnTo>
                <a:lnTo>
                  <a:pt x="151837" y="141912"/>
                </a:lnTo>
                <a:close/>
                <a:moveTo>
                  <a:pt x="251984" y="74181"/>
                </a:moveTo>
                <a:lnTo>
                  <a:pt x="221294" y="116110"/>
                </a:lnTo>
                <a:lnTo>
                  <a:pt x="240677" y="130624"/>
                </a:lnTo>
                <a:lnTo>
                  <a:pt x="271367" y="88695"/>
                </a:lnTo>
                <a:close/>
                <a:moveTo>
                  <a:pt x="179296" y="66118"/>
                </a:moveTo>
                <a:lnTo>
                  <a:pt x="155067" y="77407"/>
                </a:lnTo>
                <a:lnTo>
                  <a:pt x="176066" y="124173"/>
                </a:lnTo>
                <a:lnTo>
                  <a:pt x="198680" y="114497"/>
                </a:lnTo>
                <a:close/>
                <a:moveTo>
                  <a:pt x="239062" y="0"/>
                </a:moveTo>
                <a:lnTo>
                  <a:pt x="248753" y="0"/>
                </a:lnTo>
                <a:lnTo>
                  <a:pt x="258445" y="0"/>
                </a:lnTo>
                <a:lnTo>
                  <a:pt x="266522" y="0"/>
                </a:lnTo>
                <a:lnTo>
                  <a:pt x="276213" y="0"/>
                </a:lnTo>
                <a:lnTo>
                  <a:pt x="284290" y="1613"/>
                </a:lnTo>
                <a:lnTo>
                  <a:pt x="293981" y="1613"/>
                </a:lnTo>
                <a:lnTo>
                  <a:pt x="302058" y="3225"/>
                </a:lnTo>
                <a:lnTo>
                  <a:pt x="311749" y="4838"/>
                </a:lnTo>
                <a:lnTo>
                  <a:pt x="319826" y="6451"/>
                </a:lnTo>
                <a:lnTo>
                  <a:pt x="329518" y="8063"/>
                </a:lnTo>
                <a:lnTo>
                  <a:pt x="337594" y="11289"/>
                </a:lnTo>
                <a:lnTo>
                  <a:pt x="347286" y="12901"/>
                </a:lnTo>
                <a:lnTo>
                  <a:pt x="355362" y="16126"/>
                </a:lnTo>
                <a:lnTo>
                  <a:pt x="361823" y="17739"/>
                </a:lnTo>
                <a:lnTo>
                  <a:pt x="369900" y="20964"/>
                </a:lnTo>
                <a:lnTo>
                  <a:pt x="376361" y="24190"/>
                </a:lnTo>
                <a:lnTo>
                  <a:pt x="384437" y="27415"/>
                </a:lnTo>
                <a:lnTo>
                  <a:pt x="390898" y="30640"/>
                </a:lnTo>
                <a:lnTo>
                  <a:pt x="397359" y="33865"/>
                </a:lnTo>
                <a:lnTo>
                  <a:pt x="403821" y="37091"/>
                </a:lnTo>
                <a:lnTo>
                  <a:pt x="410282" y="41929"/>
                </a:lnTo>
                <a:lnTo>
                  <a:pt x="415127" y="46766"/>
                </a:lnTo>
                <a:lnTo>
                  <a:pt x="421589" y="49992"/>
                </a:lnTo>
                <a:lnTo>
                  <a:pt x="410282" y="54830"/>
                </a:lnTo>
                <a:lnTo>
                  <a:pt x="415127" y="59668"/>
                </a:lnTo>
                <a:lnTo>
                  <a:pt x="421589" y="64505"/>
                </a:lnTo>
                <a:lnTo>
                  <a:pt x="426434" y="70956"/>
                </a:lnTo>
                <a:lnTo>
                  <a:pt x="431280" y="75794"/>
                </a:lnTo>
                <a:lnTo>
                  <a:pt x="436126" y="82244"/>
                </a:lnTo>
                <a:lnTo>
                  <a:pt x="440972" y="88695"/>
                </a:lnTo>
                <a:lnTo>
                  <a:pt x="447433" y="96758"/>
                </a:lnTo>
                <a:lnTo>
                  <a:pt x="452279" y="104821"/>
                </a:lnTo>
                <a:lnTo>
                  <a:pt x="457125" y="112885"/>
                </a:lnTo>
                <a:lnTo>
                  <a:pt x="442587" y="120948"/>
                </a:lnTo>
                <a:lnTo>
                  <a:pt x="447433" y="129011"/>
                </a:lnTo>
                <a:lnTo>
                  <a:pt x="452279" y="137074"/>
                </a:lnTo>
                <a:lnTo>
                  <a:pt x="455510" y="146750"/>
                </a:lnTo>
                <a:lnTo>
                  <a:pt x="460355" y="154813"/>
                </a:lnTo>
                <a:lnTo>
                  <a:pt x="463586" y="164489"/>
                </a:lnTo>
                <a:lnTo>
                  <a:pt x="466817" y="174165"/>
                </a:lnTo>
                <a:lnTo>
                  <a:pt x="470047" y="183841"/>
                </a:lnTo>
                <a:lnTo>
                  <a:pt x="473278" y="191904"/>
                </a:lnTo>
                <a:lnTo>
                  <a:pt x="474893" y="201579"/>
                </a:lnTo>
                <a:lnTo>
                  <a:pt x="478123" y="211255"/>
                </a:lnTo>
                <a:lnTo>
                  <a:pt x="479739" y="220931"/>
                </a:lnTo>
                <a:lnTo>
                  <a:pt x="478123" y="225769"/>
                </a:lnTo>
                <a:lnTo>
                  <a:pt x="476508" y="230607"/>
                </a:lnTo>
                <a:lnTo>
                  <a:pt x="474893" y="235445"/>
                </a:lnTo>
                <a:lnTo>
                  <a:pt x="473278" y="240283"/>
                </a:lnTo>
                <a:lnTo>
                  <a:pt x="476508" y="249959"/>
                </a:lnTo>
                <a:lnTo>
                  <a:pt x="479739" y="261247"/>
                </a:lnTo>
                <a:lnTo>
                  <a:pt x="482969" y="270923"/>
                </a:lnTo>
                <a:lnTo>
                  <a:pt x="487815" y="282211"/>
                </a:lnTo>
                <a:lnTo>
                  <a:pt x="491046" y="291887"/>
                </a:lnTo>
                <a:lnTo>
                  <a:pt x="495892" y="303176"/>
                </a:lnTo>
                <a:lnTo>
                  <a:pt x="499122" y="314464"/>
                </a:lnTo>
                <a:lnTo>
                  <a:pt x="503968" y="327365"/>
                </a:lnTo>
                <a:lnTo>
                  <a:pt x="503968" y="328978"/>
                </a:lnTo>
                <a:lnTo>
                  <a:pt x="502353" y="332203"/>
                </a:lnTo>
                <a:lnTo>
                  <a:pt x="500737" y="335428"/>
                </a:lnTo>
                <a:lnTo>
                  <a:pt x="499122" y="337041"/>
                </a:lnTo>
                <a:lnTo>
                  <a:pt x="495892" y="340266"/>
                </a:lnTo>
                <a:lnTo>
                  <a:pt x="492661" y="341879"/>
                </a:lnTo>
                <a:lnTo>
                  <a:pt x="487815" y="343491"/>
                </a:lnTo>
                <a:lnTo>
                  <a:pt x="482969" y="346717"/>
                </a:lnTo>
                <a:lnTo>
                  <a:pt x="482969" y="354780"/>
                </a:lnTo>
                <a:lnTo>
                  <a:pt x="484585" y="362843"/>
                </a:lnTo>
                <a:lnTo>
                  <a:pt x="486200" y="372519"/>
                </a:lnTo>
                <a:lnTo>
                  <a:pt x="489430" y="382195"/>
                </a:lnTo>
                <a:lnTo>
                  <a:pt x="489430" y="385420"/>
                </a:lnTo>
                <a:lnTo>
                  <a:pt x="489430" y="388645"/>
                </a:lnTo>
                <a:lnTo>
                  <a:pt x="487815" y="390258"/>
                </a:lnTo>
                <a:lnTo>
                  <a:pt x="486200" y="393483"/>
                </a:lnTo>
                <a:lnTo>
                  <a:pt x="482969" y="395096"/>
                </a:lnTo>
                <a:lnTo>
                  <a:pt x="479739" y="398321"/>
                </a:lnTo>
                <a:lnTo>
                  <a:pt x="476508" y="399934"/>
                </a:lnTo>
                <a:lnTo>
                  <a:pt x="473278" y="401546"/>
                </a:lnTo>
                <a:lnTo>
                  <a:pt x="476508" y="403159"/>
                </a:lnTo>
                <a:lnTo>
                  <a:pt x="479739" y="406384"/>
                </a:lnTo>
                <a:lnTo>
                  <a:pt x="481354" y="407997"/>
                </a:lnTo>
                <a:lnTo>
                  <a:pt x="484585" y="411222"/>
                </a:lnTo>
                <a:lnTo>
                  <a:pt x="484585" y="414447"/>
                </a:lnTo>
                <a:lnTo>
                  <a:pt x="486200" y="417673"/>
                </a:lnTo>
                <a:lnTo>
                  <a:pt x="486200" y="419285"/>
                </a:lnTo>
                <a:lnTo>
                  <a:pt x="486200" y="422511"/>
                </a:lnTo>
                <a:lnTo>
                  <a:pt x="486200" y="425736"/>
                </a:lnTo>
                <a:lnTo>
                  <a:pt x="486200" y="428961"/>
                </a:lnTo>
                <a:lnTo>
                  <a:pt x="484585" y="430574"/>
                </a:lnTo>
                <a:lnTo>
                  <a:pt x="482969" y="433799"/>
                </a:lnTo>
                <a:lnTo>
                  <a:pt x="481354" y="435412"/>
                </a:lnTo>
                <a:lnTo>
                  <a:pt x="479739" y="438637"/>
                </a:lnTo>
                <a:lnTo>
                  <a:pt x="478123" y="440250"/>
                </a:lnTo>
                <a:lnTo>
                  <a:pt x="476508" y="443475"/>
                </a:lnTo>
                <a:lnTo>
                  <a:pt x="476508" y="449925"/>
                </a:lnTo>
                <a:lnTo>
                  <a:pt x="478123" y="457989"/>
                </a:lnTo>
                <a:lnTo>
                  <a:pt x="478123" y="464439"/>
                </a:lnTo>
                <a:lnTo>
                  <a:pt x="478123" y="470890"/>
                </a:lnTo>
                <a:lnTo>
                  <a:pt x="474893" y="474115"/>
                </a:lnTo>
                <a:lnTo>
                  <a:pt x="473278" y="475728"/>
                </a:lnTo>
                <a:lnTo>
                  <a:pt x="470047" y="478953"/>
                </a:lnTo>
                <a:lnTo>
                  <a:pt x="466817" y="480565"/>
                </a:lnTo>
                <a:lnTo>
                  <a:pt x="463586" y="483791"/>
                </a:lnTo>
                <a:lnTo>
                  <a:pt x="458740" y="483791"/>
                </a:lnTo>
                <a:lnTo>
                  <a:pt x="455510" y="485403"/>
                </a:lnTo>
                <a:lnTo>
                  <a:pt x="452279" y="485403"/>
                </a:lnTo>
                <a:lnTo>
                  <a:pt x="445818" y="485403"/>
                </a:lnTo>
                <a:lnTo>
                  <a:pt x="440972" y="485403"/>
                </a:lnTo>
                <a:lnTo>
                  <a:pt x="434511" y="483791"/>
                </a:lnTo>
                <a:lnTo>
                  <a:pt x="437741" y="483791"/>
                </a:lnTo>
                <a:lnTo>
                  <a:pt x="432896" y="482178"/>
                </a:lnTo>
                <a:lnTo>
                  <a:pt x="428050" y="482178"/>
                </a:lnTo>
                <a:lnTo>
                  <a:pt x="423204" y="482178"/>
                </a:lnTo>
                <a:lnTo>
                  <a:pt x="418358" y="480565"/>
                </a:lnTo>
                <a:lnTo>
                  <a:pt x="416743" y="480565"/>
                </a:lnTo>
                <a:lnTo>
                  <a:pt x="411897" y="482178"/>
                </a:lnTo>
                <a:lnTo>
                  <a:pt x="407051" y="482178"/>
                </a:lnTo>
                <a:lnTo>
                  <a:pt x="402205" y="482178"/>
                </a:lnTo>
                <a:lnTo>
                  <a:pt x="398975" y="483791"/>
                </a:lnTo>
                <a:lnTo>
                  <a:pt x="395744" y="485403"/>
                </a:lnTo>
                <a:lnTo>
                  <a:pt x="392514" y="487016"/>
                </a:lnTo>
                <a:lnTo>
                  <a:pt x="390898" y="488629"/>
                </a:lnTo>
                <a:lnTo>
                  <a:pt x="389283" y="491854"/>
                </a:lnTo>
                <a:lnTo>
                  <a:pt x="387668" y="495079"/>
                </a:lnTo>
                <a:lnTo>
                  <a:pt x="386052" y="499917"/>
                </a:lnTo>
                <a:lnTo>
                  <a:pt x="384437" y="516043"/>
                </a:lnTo>
                <a:lnTo>
                  <a:pt x="382822" y="548296"/>
                </a:lnTo>
                <a:lnTo>
                  <a:pt x="382822" y="564422"/>
                </a:lnTo>
                <a:lnTo>
                  <a:pt x="382822" y="578936"/>
                </a:lnTo>
                <a:lnTo>
                  <a:pt x="381207" y="583774"/>
                </a:lnTo>
                <a:lnTo>
                  <a:pt x="130838" y="583774"/>
                </a:lnTo>
                <a:lnTo>
                  <a:pt x="129223" y="537008"/>
                </a:lnTo>
                <a:lnTo>
                  <a:pt x="129223" y="522494"/>
                </a:lnTo>
                <a:cubicBezTo>
                  <a:pt x="129223" y="522494"/>
                  <a:pt x="132453" y="446700"/>
                  <a:pt x="58150" y="370906"/>
                </a:cubicBezTo>
                <a:lnTo>
                  <a:pt x="14538" y="299950"/>
                </a:lnTo>
                <a:lnTo>
                  <a:pt x="9692" y="283824"/>
                </a:lnTo>
                <a:lnTo>
                  <a:pt x="4846" y="266085"/>
                </a:lnTo>
                <a:lnTo>
                  <a:pt x="1615" y="248346"/>
                </a:lnTo>
                <a:lnTo>
                  <a:pt x="0" y="232220"/>
                </a:lnTo>
                <a:lnTo>
                  <a:pt x="0" y="214481"/>
                </a:lnTo>
                <a:lnTo>
                  <a:pt x="0" y="196742"/>
                </a:lnTo>
                <a:lnTo>
                  <a:pt x="3231" y="179003"/>
                </a:lnTo>
                <a:lnTo>
                  <a:pt x="4846" y="170939"/>
                </a:lnTo>
                <a:lnTo>
                  <a:pt x="6461" y="161264"/>
                </a:lnTo>
                <a:lnTo>
                  <a:pt x="9692" y="153200"/>
                </a:lnTo>
                <a:lnTo>
                  <a:pt x="12922" y="145137"/>
                </a:lnTo>
                <a:lnTo>
                  <a:pt x="16153" y="137074"/>
                </a:lnTo>
                <a:lnTo>
                  <a:pt x="19383" y="129011"/>
                </a:lnTo>
                <a:lnTo>
                  <a:pt x="24229" y="120948"/>
                </a:lnTo>
                <a:lnTo>
                  <a:pt x="27460" y="112885"/>
                </a:lnTo>
                <a:lnTo>
                  <a:pt x="32306" y="104821"/>
                </a:lnTo>
                <a:lnTo>
                  <a:pt x="37151" y="96758"/>
                </a:lnTo>
                <a:lnTo>
                  <a:pt x="43613" y="90308"/>
                </a:lnTo>
                <a:lnTo>
                  <a:pt x="48458" y="83857"/>
                </a:lnTo>
                <a:lnTo>
                  <a:pt x="54920" y="75794"/>
                </a:lnTo>
                <a:lnTo>
                  <a:pt x="61381" y="70956"/>
                </a:lnTo>
                <a:lnTo>
                  <a:pt x="66227" y="64505"/>
                </a:lnTo>
                <a:lnTo>
                  <a:pt x="74303" y="58055"/>
                </a:lnTo>
                <a:lnTo>
                  <a:pt x="80764" y="53217"/>
                </a:lnTo>
                <a:lnTo>
                  <a:pt x="88841" y="46766"/>
                </a:lnTo>
                <a:lnTo>
                  <a:pt x="96917" y="41929"/>
                </a:lnTo>
                <a:lnTo>
                  <a:pt x="104993" y="37091"/>
                </a:lnTo>
                <a:lnTo>
                  <a:pt x="113070" y="32253"/>
                </a:lnTo>
                <a:lnTo>
                  <a:pt x="121146" y="29027"/>
                </a:lnTo>
                <a:lnTo>
                  <a:pt x="129223" y="24190"/>
                </a:lnTo>
                <a:lnTo>
                  <a:pt x="138914" y="20964"/>
                </a:lnTo>
                <a:lnTo>
                  <a:pt x="146991" y="17739"/>
                </a:lnTo>
                <a:lnTo>
                  <a:pt x="156682" y="14514"/>
                </a:lnTo>
                <a:lnTo>
                  <a:pt x="166374" y="12901"/>
                </a:lnTo>
                <a:lnTo>
                  <a:pt x="176066" y="9676"/>
                </a:lnTo>
                <a:lnTo>
                  <a:pt x="184142" y="8063"/>
                </a:lnTo>
                <a:lnTo>
                  <a:pt x="193834" y="6451"/>
                </a:lnTo>
                <a:lnTo>
                  <a:pt x="203526" y="4838"/>
                </a:lnTo>
                <a:lnTo>
                  <a:pt x="213217" y="3225"/>
                </a:lnTo>
                <a:lnTo>
                  <a:pt x="221294" y="1613"/>
                </a:lnTo>
                <a:lnTo>
                  <a:pt x="230985" y="1613"/>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26978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38136F3-E76A-457F-858F-1BF9E91646A0}"/>
              </a:ext>
            </a:extLst>
          </p:cNvPr>
          <p:cNvGrpSpPr/>
          <p:nvPr/>
        </p:nvGrpSpPr>
        <p:grpSpPr>
          <a:xfrm>
            <a:off x="831788" y="1734836"/>
            <a:ext cx="3139200" cy="1365204"/>
            <a:chOff x="853282" y="1449019"/>
            <a:chExt cx="3139200" cy="1376355"/>
          </a:xfrm>
        </p:grpSpPr>
        <p:sp>
          <p:nvSpPr>
            <p:cNvPr id="12" name="íś1ïḍé">
              <a:extLst>
                <a:ext uri="{FF2B5EF4-FFF2-40B4-BE49-F238E27FC236}">
                  <a16:creationId xmlns:a16="http://schemas.microsoft.com/office/drawing/2014/main" id="{97F8058D-9921-478F-982E-DD2ED63FDCEB}"/>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3" name="íŝļiḓè">
              <a:extLst>
                <a:ext uri="{FF2B5EF4-FFF2-40B4-BE49-F238E27FC236}">
                  <a16:creationId xmlns:a16="http://schemas.microsoft.com/office/drawing/2014/main" id="{BF8C3227-EF5A-46F4-8008-988D6186B89D}"/>
                </a:ext>
              </a:extLst>
            </p:cNvPr>
            <p:cNvSpPr/>
            <p:nvPr/>
          </p:nvSpPr>
          <p:spPr bwMode="auto">
            <a:xfrm>
              <a:off x="969232" y="1786650"/>
              <a:ext cx="302325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
        <p:nvSpPr>
          <p:cNvPr id="2" name="标题 1">
            <a:extLst>
              <a:ext uri="{FF2B5EF4-FFF2-40B4-BE49-F238E27FC236}">
                <a16:creationId xmlns:a16="http://schemas.microsoft.com/office/drawing/2014/main" id="{A3483FA3-2623-4D41-95FE-A2A090136E6E}"/>
              </a:ext>
            </a:extLst>
          </p:cNvPr>
          <p:cNvSpPr>
            <a:spLocks noGrp="1"/>
          </p:cNvSpPr>
          <p:nvPr>
            <p:ph type="title"/>
          </p:nvPr>
        </p:nvSpPr>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C098D7B5-ED13-4D8D-A144-67A3040CAF50}"/>
              </a:ext>
            </a:extLst>
          </p:cNvPr>
          <p:cNvSpPr>
            <a:spLocks noGrp="1"/>
          </p:cNvSpPr>
          <p:nvPr>
            <p:ph type="sldNum" sz="quarter" idx="12"/>
          </p:nvPr>
        </p:nvSpPr>
        <p:spPr/>
        <p:txBody>
          <a:bodyPr/>
          <a:lstStyle/>
          <a:p>
            <a:fld id="{2515AB8F-1C56-49E9-90C8-78D22B0C1B97}" type="slidenum">
              <a:rPr lang="zh-CN" altLang="en-US" smtClean="0">
                <a:sym typeface="+mn-lt"/>
              </a:rPr>
              <a:pPr/>
              <a:t>17</a:t>
            </a:fld>
            <a:endParaRPr lang="zh-CN" altLang="en-US">
              <a:sym typeface="+mn-lt"/>
            </a:endParaRPr>
          </a:p>
        </p:txBody>
      </p:sp>
      <p:grpSp>
        <p:nvGrpSpPr>
          <p:cNvPr id="42" name="组合 41">
            <a:extLst>
              <a:ext uri="{FF2B5EF4-FFF2-40B4-BE49-F238E27FC236}">
                <a16:creationId xmlns:a16="http://schemas.microsoft.com/office/drawing/2014/main" id="{1EB25227-7615-41BA-9999-6B8E350608DD}"/>
              </a:ext>
            </a:extLst>
          </p:cNvPr>
          <p:cNvGrpSpPr/>
          <p:nvPr/>
        </p:nvGrpSpPr>
        <p:grpSpPr>
          <a:xfrm>
            <a:off x="4211576" y="1758949"/>
            <a:ext cx="3768848" cy="3771902"/>
            <a:chOff x="4211576" y="1752601"/>
            <a:chExt cx="3768848" cy="3771902"/>
          </a:xfrm>
        </p:grpSpPr>
        <p:sp>
          <p:nvSpPr>
            <p:cNvPr id="4" name="íṡ1îḍê">
              <a:extLst>
                <a:ext uri="{FF2B5EF4-FFF2-40B4-BE49-F238E27FC236}">
                  <a16:creationId xmlns:a16="http://schemas.microsoft.com/office/drawing/2014/main" id="{015AD113-4A51-40E7-85F0-798C15D46C78}"/>
                </a:ext>
              </a:extLst>
            </p:cNvPr>
            <p:cNvSpPr/>
            <p:nvPr/>
          </p:nvSpPr>
          <p:spPr>
            <a:xfrm rot="2712935">
              <a:off x="5016000" y="2566170"/>
              <a:ext cx="2160000" cy="2160000"/>
            </a:xfrm>
            <a:prstGeom prst="rect">
              <a:avLst/>
            </a:prstGeom>
            <a:solidFill>
              <a:schemeClr val="bg1">
                <a:lumMod val="85000"/>
              </a:schemeClr>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a:cs typeface="+mn-ea"/>
                <a:sym typeface="+mn-lt"/>
              </a:endParaRPr>
            </a:p>
          </p:txBody>
        </p:sp>
        <p:sp>
          <p:nvSpPr>
            <p:cNvPr id="14" name="ï$ḷïďé">
              <a:extLst>
                <a:ext uri="{FF2B5EF4-FFF2-40B4-BE49-F238E27FC236}">
                  <a16:creationId xmlns:a16="http://schemas.microsoft.com/office/drawing/2014/main" id="{78E2AFBD-F208-4A7E-8308-2252FA33DA0B}"/>
                </a:ext>
              </a:extLst>
            </p:cNvPr>
            <p:cNvSpPr/>
            <p:nvPr/>
          </p:nvSpPr>
          <p:spPr>
            <a:xfrm>
              <a:off x="4211576"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r>
                <a:rPr lang="en-US" altLang="zh-CN" sz="3200" b="1" dirty="0">
                  <a:solidFill>
                    <a:schemeClr val="bg1"/>
                  </a:solidFill>
                  <a:cs typeface="+mn-ea"/>
                  <a:sym typeface="+mn-lt"/>
                </a:rPr>
                <a:t>1</a:t>
              </a:r>
              <a:endParaRPr sz="3200" b="1" dirty="0">
                <a:solidFill>
                  <a:schemeClr val="bg1"/>
                </a:solidFill>
                <a:cs typeface="+mn-ea"/>
                <a:sym typeface="+mn-lt"/>
              </a:endParaRPr>
            </a:p>
          </p:txBody>
        </p:sp>
        <p:sp>
          <p:nvSpPr>
            <p:cNvPr id="16" name="iṧľïḓè">
              <a:extLst>
                <a:ext uri="{FF2B5EF4-FFF2-40B4-BE49-F238E27FC236}">
                  <a16:creationId xmlns:a16="http://schemas.microsoft.com/office/drawing/2014/main" id="{0A8A8B0A-EB56-42F9-8698-DF481E5F1D66}"/>
                </a:ext>
              </a:extLst>
            </p:cNvPr>
            <p:cNvSpPr/>
            <p:nvPr/>
          </p:nvSpPr>
          <p:spPr>
            <a:xfrm>
              <a:off x="6175538" y="1752601"/>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13523"/>
                  </a:moveTo>
                  <a:cubicBezTo>
                    <a:pt x="0" y="11878"/>
                    <a:pt x="622" y="10307"/>
                    <a:pt x="1794" y="9137"/>
                  </a:cubicBezTo>
                  <a:cubicBezTo>
                    <a:pt x="10983" y="0"/>
                    <a:pt x="10983" y="0"/>
                    <a:pt x="10983" y="0"/>
                  </a:cubicBezTo>
                  <a:cubicBezTo>
                    <a:pt x="21600" y="10599"/>
                    <a:pt x="21600" y="10599"/>
                    <a:pt x="21600" y="10599"/>
                  </a:cubicBezTo>
                  <a:cubicBezTo>
                    <a:pt x="12447" y="19773"/>
                    <a:pt x="12447" y="19773"/>
                    <a:pt x="12447" y="19773"/>
                  </a:cubicBezTo>
                  <a:cubicBezTo>
                    <a:pt x="11276" y="20942"/>
                    <a:pt x="9702" y="21600"/>
                    <a:pt x="8054" y="21600"/>
                  </a:cubicBezTo>
                  <a:cubicBezTo>
                    <a:pt x="0" y="21600"/>
                    <a:pt x="0" y="21600"/>
                    <a:pt x="0" y="21600"/>
                  </a:cubicBezTo>
                  <a:lnTo>
                    <a:pt x="0" y="13523"/>
                  </a:lnTo>
                  <a:close/>
                </a:path>
              </a:pathLst>
            </a:custGeom>
            <a:solidFill>
              <a:schemeClr val="accent1"/>
            </a:solidFill>
            <a:ln w="12700" cap="flat">
              <a:noFill/>
              <a:miter lim="400000"/>
            </a:ln>
            <a:effectLst/>
          </p:spPr>
          <p:txBody>
            <a:bodyPr wrap="square" lIns="91440" tIns="45720" rIns="91440" bIns="45720" anchor="b">
              <a:normAutofit/>
            </a:bodyPr>
            <a:lstStyle/>
            <a:p>
              <a:pPr>
                <a:lnSpc>
                  <a:spcPct val="130000"/>
                </a:lnSpc>
              </a:pPr>
              <a:r>
                <a:rPr lang="en-US" altLang="zh-CN" sz="3200" b="1" dirty="0">
                  <a:solidFill>
                    <a:schemeClr val="bg1"/>
                  </a:solidFill>
                  <a:cs typeface="+mn-ea"/>
                  <a:sym typeface="+mn-lt"/>
                </a:rPr>
                <a:t>2</a:t>
              </a:r>
              <a:endParaRPr sz="3200" b="1" dirty="0">
                <a:solidFill>
                  <a:schemeClr val="bg1"/>
                </a:solidFill>
                <a:cs typeface="+mn-ea"/>
                <a:sym typeface="+mn-lt"/>
              </a:endParaRPr>
            </a:p>
          </p:txBody>
        </p:sp>
        <p:sp>
          <p:nvSpPr>
            <p:cNvPr id="18" name="ïŝḷíḑé">
              <a:extLst>
                <a:ext uri="{FF2B5EF4-FFF2-40B4-BE49-F238E27FC236}">
                  <a16:creationId xmlns:a16="http://schemas.microsoft.com/office/drawing/2014/main" id="{FFFAABC4-57B9-49EB-8C6C-A91C67E8D1EF}"/>
                </a:ext>
              </a:extLst>
            </p:cNvPr>
            <p:cNvSpPr/>
            <p:nvPr/>
          </p:nvSpPr>
          <p:spPr>
            <a:xfrm>
              <a:off x="4211576"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21600" y="8041"/>
                  </a:moveTo>
                  <a:cubicBezTo>
                    <a:pt x="21600" y="9685"/>
                    <a:pt x="20978" y="11257"/>
                    <a:pt x="19806" y="12426"/>
                  </a:cubicBezTo>
                  <a:cubicBezTo>
                    <a:pt x="10617" y="21600"/>
                    <a:pt x="10617" y="21600"/>
                    <a:pt x="10617" y="21600"/>
                  </a:cubicBezTo>
                  <a:cubicBezTo>
                    <a:pt x="0" y="10964"/>
                    <a:pt x="0" y="10964"/>
                    <a:pt x="0" y="10964"/>
                  </a:cubicBezTo>
                  <a:cubicBezTo>
                    <a:pt x="9153" y="1791"/>
                    <a:pt x="9153" y="1791"/>
                    <a:pt x="9153" y="1791"/>
                  </a:cubicBezTo>
                  <a:cubicBezTo>
                    <a:pt x="10324" y="658"/>
                    <a:pt x="11898" y="0"/>
                    <a:pt x="13546" y="0"/>
                  </a:cubicBezTo>
                  <a:cubicBezTo>
                    <a:pt x="21600" y="0"/>
                    <a:pt x="21600" y="0"/>
                    <a:pt x="21600" y="0"/>
                  </a:cubicBezTo>
                  <a:lnTo>
                    <a:pt x="21600" y="8041"/>
                  </a:lnTo>
                  <a:close/>
                </a:path>
              </a:pathLst>
            </a:custGeom>
            <a:solidFill>
              <a:schemeClr val="accent1"/>
            </a:solidFill>
            <a:ln w="12700" cap="flat">
              <a:noFill/>
              <a:miter lim="400000"/>
            </a:ln>
            <a:effectLst/>
          </p:spPr>
          <p:txBody>
            <a:bodyPr wrap="square" lIns="91440" tIns="45720" rIns="91440" bIns="45720" anchor="t">
              <a:normAutofit/>
            </a:bodyPr>
            <a:lstStyle/>
            <a:p>
              <a:pPr algn="r">
                <a:lnSpc>
                  <a:spcPct val="130000"/>
                </a:lnSpc>
              </a:pPr>
              <a:r>
                <a:rPr lang="en-US" altLang="zh-CN" sz="3200" b="1" dirty="0">
                  <a:solidFill>
                    <a:schemeClr val="bg1"/>
                  </a:solidFill>
                  <a:cs typeface="+mn-ea"/>
                  <a:sym typeface="+mn-lt"/>
                </a:rPr>
                <a:t>4</a:t>
              </a:r>
              <a:endParaRPr sz="3200" b="1" dirty="0">
                <a:solidFill>
                  <a:schemeClr val="bg1"/>
                </a:solidFill>
                <a:cs typeface="+mn-ea"/>
                <a:sym typeface="+mn-lt"/>
              </a:endParaRPr>
            </a:p>
          </p:txBody>
        </p:sp>
        <p:sp>
          <p:nvSpPr>
            <p:cNvPr id="20" name="íSľíḑè">
              <a:extLst>
                <a:ext uri="{FF2B5EF4-FFF2-40B4-BE49-F238E27FC236}">
                  <a16:creationId xmlns:a16="http://schemas.microsoft.com/office/drawing/2014/main" id="{208CEA79-7A0C-4FF6-BA69-EEB7C82621EA}"/>
                </a:ext>
              </a:extLst>
            </p:cNvPr>
            <p:cNvSpPr/>
            <p:nvPr/>
          </p:nvSpPr>
          <p:spPr>
            <a:xfrm>
              <a:off x="6175538" y="3716560"/>
              <a:ext cx="1804886" cy="1807943"/>
            </a:xfrm>
            <a:custGeom>
              <a:avLst/>
              <a:gdLst/>
              <a:ahLst/>
              <a:cxnLst>
                <a:cxn ang="0">
                  <a:pos x="wd2" y="hd2"/>
                </a:cxn>
                <a:cxn ang="5400000">
                  <a:pos x="wd2" y="hd2"/>
                </a:cxn>
                <a:cxn ang="10800000">
                  <a:pos x="wd2" y="hd2"/>
                </a:cxn>
                <a:cxn ang="16200000">
                  <a:pos x="wd2" y="hd2"/>
                </a:cxn>
              </a:cxnLst>
              <a:rect l="0" t="0" r="r" b="b"/>
              <a:pathLst>
                <a:path w="21600" h="21600" extrusionOk="0">
                  <a:moveTo>
                    <a:pt x="0" y="8041"/>
                  </a:moveTo>
                  <a:cubicBezTo>
                    <a:pt x="0" y="9685"/>
                    <a:pt x="622" y="11257"/>
                    <a:pt x="1794" y="12426"/>
                  </a:cubicBezTo>
                  <a:cubicBezTo>
                    <a:pt x="10983" y="21600"/>
                    <a:pt x="10983" y="21600"/>
                    <a:pt x="10983" y="21600"/>
                  </a:cubicBezTo>
                  <a:cubicBezTo>
                    <a:pt x="21600" y="10964"/>
                    <a:pt x="21600" y="10964"/>
                    <a:pt x="21600" y="10964"/>
                  </a:cubicBezTo>
                  <a:cubicBezTo>
                    <a:pt x="12447" y="1791"/>
                    <a:pt x="12447" y="1791"/>
                    <a:pt x="12447" y="1791"/>
                  </a:cubicBezTo>
                  <a:cubicBezTo>
                    <a:pt x="11276" y="658"/>
                    <a:pt x="9702" y="0"/>
                    <a:pt x="8054" y="0"/>
                  </a:cubicBezTo>
                  <a:cubicBezTo>
                    <a:pt x="0" y="0"/>
                    <a:pt x="0" y="0"/>
                    <a:pt x="0" y="0"/>
                  </a:cubicBezTo>
                  <a:lnTo>
                    <a:pt x="0" y="8041"/>
                  </a:lnTo>
                  <a:close/>
                </a:path>
              </a:pathLst>
            </a:custGeom>
            <a:solidFill>
              <a:schemeClr val="accent1"/>
            </a:solidFill>
            <a:ln w="12700" cap="flat">
              <a:noFill/>
              <a:miter lim="400000"/>
            </a:ln>
            <a:effectLst/>
          </p:spPr>
          <p:txBody>
            <a:bodyPr wrap="square" lIns="91440" tIns="45720" rIns="91440" bIns="45720" anchor="t">
              <a:normAutofit/>
            </a:bodyPr>
            <a:lstStyle/>
            <a:p>
              <a:pPr>
                <a:lnSpc>
                  <a:spcPct val="130000"/>
                </a:lnSpc>
              </a:pPr>
              <a:r>
                <a:rPr lang="en-US" altLang="zh-CN" sz="3200" b="1" dirty="0">
                  <a:solidFill>
                    <a:schemeClr val="bg1"/>
                  </a:solidFill>
                  <a:cs typeface="+mn-ea"/>
                  <a:sym typeface="+mn-lt"/>
                </a:rPr>
                <a:t>3</a:t>
              </a:r>
              <a:endParaRPr sz="3200" b="1" dirty="0">
                <a:solidFill>
                  <a:schemeClr val="bg1"/>
                </a:solidFill>
                <a:cs typeface="+mn-ea"/>
                <a:sym typeface="+mn-lt"/>
              </a:endParaRPr>
            </a:p>
          </p:txBody>
        </p:sp>
        <p:grpSp>
          <p:nvGrpSpPr>
            <p:cNvPr id="11" name="组合 10">
              <a:extLst>
                <a:ext uri="{FF2B5EF4-FFF2-40B4-BE49-F238E27FC236}">
                  <a16:creationId xmlns:a16="http://schemas.microsoft.com/office/drawing/2014/main" id="{93E7C9FA-30F2-4F4E-AD7A-588C20BAAAE0}"/>
                </a:ext>
              </a:extLst>
            </p:cNvPr>
            <p:cNvGrpSpPr/>
            <p:nvPr/>
          </p:nvGrpSpPr>
          <p:grpSpPr>
            <a:xfrm>
              <a:off x="7258469" y="1917792"/>
              <a:ext cx="556762" cy="556762"/>
              <a:chOff x="7267844" y="2032092"/>
              <a:chExt cx="556762" cy="556762"/>
            </a:xfrm>
          </p:grpSpPr>
          <p:sp>
            <p:nvSpPr>
              <p:cNvPr id="26" name="íṣḷîḋé">
                <a:extLst>
                  <a:ext uri="{FF2B5EF4-FFF2-40B4-BE49-F238E27FC236}">
                    <a16:creationId xmlns:a16="http://schemas.microsoft.com/office/drawing/2014/main" id="{6431B3F8-DE29-4969-BA94-6A4BDB84FBFE}"/>
                  </a:ext>
                </a:extLst>
              </p:cNvPr>
              <p:cNvSpPr/>
              <p:nvPr/>
            </p:nvSpPr>
            <p:spPr>
              <a:xfrm>
                <a:off x="7267844" y="2032092"/>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5" name="capital-letter_235479">
                <a:extLst>
                  <a:ext uri="{FF2B5EF4-FFF2-40B4-BE49-F238E27FC236}">
                    <a16:creationId xmlns:a16="http://schemas.microsoft.com/office/drawing/2014/main" id="{954CE940-9095-4A35-BF81-AA9978267A16}"/>
                  </a:ext>
                </a:extLst>
              </p:cNvPr>
              <p:cNvSpPr>
                <a:spLocks noChangeAspect="1"/>
              </p:cNvSpPr>
              <p:nvPr/>
            </p:nvSpPr>
            <p:spPr bwMode="auto">
              <a:xfrm>
                <a:off x="7421032" y="2184473"/>
                <a:ext cx="250387" cy="252000"/>
              </a:xfrm>
              <a:custGeom>
                <a:avLst/>
                <a:gdLst>
                  <a:gd name="connsiteX0" fmla="*/ 423 w 602840"/>
                  <a:gd name="connsiteY0" fmla="*/ 520420 h 606722"/>
                  <a:gd name="connsiteX1" fmla="*/ 602840 w 602840"/>
                  <a:gd name="connsiteY1" fmla="*/ 520420 h 606722"/>
                  <a:gd name="connsiteX2" fmla="*/ 602840 w 602840"/>
                  <a:gd name="connsiteY2" fmla="*/ 606722 h 606722"/>
                  <a:gd name="connsiteX3" fmla="*/ 423 w 602840"/>
                  <a:gd name="connsiteY3" fmla="*/ 606722 h 606722"/>
                  <a:gd name="connsiteX4" fmla="*/ 423 w 602840"/>
                  <a:gd name="connsiteY4" fmla="*/ 347817 h 606722"/>
                  <a:gd name="connsiteX5" fmla="*/ 602840 w 602840"/>
                  <a:gd name="connsiteY5" fmla="*/ 347817 h 606722"/>
                  <a:gd name="connsiteX6" fmla="*/ 602840 w 602840"/>
                  <a:gd name="connsiteY6" fmla="*/ 434119 h 606722"/>
                  <a:gd name="connsiteX7" fmla="*/ 423 w 602840"/>
                  <a:gd name="connsiteY7" fmla="*/ 434119 h 606722"/>
                  <a:gd name="connsiteX8" fmla="*/ 301667 w 602840"/>
                  <a:gd name="connsiteY8" fmla="*/ 172603 h 606722"/>
                  <a:gd name="connsiteX9" fmla="*/ 602840 w 602840"/>
                  <a:gd name="connsiteY9" fmla="*/ 172603 h 606722"/>
                  <a:gd name="connsiteX10" fmla="*/ 602840 w 602840"/>
                  <a:gd name="connsiteY10" fmla="*/ 258905 h 606722"/>
                  <a:gd name="connsiteX11" fmla="*/ 301667 w 602840"/>
                  <a:gd name="connsiteY11" fmla="*/ 258905 h 606722"/>
                  <a:gd name="connsiteX12" fmla="*/ 114918 w 602840"/>
                  <a:gd name="connsiteY12" fmla="*/ 70599 h 606722"/>
                  <a:gd name="connsiteX13" fmla="*/ 88125 w 602840"/>
                  <a:gd name="connsiteY13" fmla="*/ 164804 h 606722"/>
                  <a:gd name="connsiteX14" fmla="*/ 142869 w 602840"/>
                  <a:gd name="connsiteY14" fmla="*/ 164804 h 606722"/>
                  <a:gd name="connsiteX15" fmla="*/ 115987 w 602840"/>
                  <a:gd name="connsiteY15" fmla="*/ 70599 h 606722"/>
                  <a:gd name="connsiteX16" fmla="*/ 83318 w 602840"/>
                  <a:gd name="connsiteY16" fmla="*/ 2611 h 606722"/>
                  <a:gd name="connsiteX17" fmla="*/ 147676 w 602840"/>
                  <a:gd name="connsiteY17" fmla="*/ 2611 h 606722"/>
                  <a:gd name="connsiteX18" fmla="*/ 231172 w 602840"/>
                  <a:gd name="connsiteY18" fmla="*/ 261586 h 606722"/>
                  <a:gd name="connsiteX19" fmla="*/ 170909 w 602840"/>
                  <a:gd name="connsiteY19" fmla="*/ 261586 h 606722"/>
                  <a:gd name="connsiteX20" fmla="*/ 156221 w 602840"/>
                  <a:gd name="connsiteY20" fmla="*/ 209240 h 606722"/>
                  <a:gd name="connsiteX21" fmla="*/ 74773 w 602840"/>
                  <a:gd name="connsiteY21" fmla="*/ 209240 h 606722"/>
                  <a:gd name="connsiteX22" fmla="*/ 60263 w 602840"/>
                  <a:gd name="connsiteY22" fmla="*/ 261586 h 606722"/>
                  <a:gd name="connsiteX23" fmla="*/ 0 w 602840"/>
                  <a:gd name="connsiteY23" fmla="*/ 261586 h 606722"/>
                  <a:gd name="connsiteX24" fmla="*/ 301667 w 602840"/>
                  <a:gd name="connsiteY24" fmla="*/ 0 h 606722"/>
                  <a:gd name="connsiteX25" fmla="*/ 602840 w 602840"/>
                  <a:gd name="connsiteY25" fmla="*/ 0 h 606722"/>
                  <a:gd name="connsiteX26" fmla="*/ 602840 w 602840"/>
                  <a:gd name="connsiteY26" fmla="*/ 86302 h 606722"/>
                  <a:gd name="connsiteX27" fmla="*/ 301667 w 602840"/>
                  <a:gd name="connsiteY27" fmla="*/ 86302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2840" h="606722">
                    <a:moveTo>
                      <a:pt x="423" y="520420"/>
                    </a:moveTo>
                    <a:lnTo>
                      <a:pt x="602840" y="520420"/>
                    </a:lnTo>
                    <a:lnTo>
                      <a:pt x="602840" y="606722"/>
                    </a:lnTo>
                    <a:lnTo>
                      <a:pt x="423" y="606722"/>
                    </a:lnTo>
                    <a:close/>
                    <a:moveTo>
                      <a:pt x="423" y="347817"/>
                    </a:moveTo>
                    <a:lnTo>
                      <a:pt x="602840" y="347817"/>
                    </a:lnTo>
                    <a:lnTo>
                      <a:pt x="602840" y="434119"/>
                    </a:lnTo>
                    <a:lnTo>
                      <a:pt x="423" y="434119"/>
                    </a:lnTo>
                    <a:close/>
                    <a:moveTo>
                      <a:pt x="301667" y="172603"/>
                    </a:moveTo>
                    <a:lnTo>
                      <a:pt x="602840" y="172603"/>
                    </a:lnTo>
                    <a:lnTo>
                      <a:pt x="602840" y="258905"/>
                    </a:lnTo>
                    <a:lnTo>
                      <a:pt x="301667" y="258905"/>
                    </a:lnTo>
                    <a:close/>
                    <a:moveTo>
                      <a:pt x="114918" y="70599"/>
                    </a:moveTo>
                    <a:lnTo>
                      <a:pt x="88125" y="164804"/>
                    </a:lnTo>
                    <a:lnTo>
                      <a:pt x="142869" y="164804"/>
                    </a:lnTo>
                    <a:lnTo>
                      <a:pt x="115987" y="70599"/>
                    </a:lnTo>
                    <a:close/>
                    <a:moveTo>
                      <a:pt x="83318" y="2611"/>
                    </a:moveTo>
                    <a:lnTo>
                      <a:pt x="147676" y="2611"/>
                    </a:lnTo>
                    <a:lnTo>
                      <a:pt x="231172" y="261586"/>
                    </a:lnTo>
                    <a:lnTo>
                      <a:pt x="170909" y="261586"/>
                    </a:lnTo>
                    <a:lnTo>
                      <a:pt x="156221" y="209240"/>
                    </a:lnTo>
                    <a:lnTo>
                      <a:pt x="74773" y="209240"/>
                    </a:lnTo>
                    <a:lnTo>
                      <a:pt x="60263" y="261586"/>
                    </a:lnTo>
                    <a:lnTo>
                      <a:pt x="0" y="261586"/>
                    </a:lnTo>
                    <a:close/>
                    <a:moveTo>
                      <a:pt x="301667" y="0"/>
                    </a:moveTo>
                    <a:lnTo>
                      <a:pt x="602840" y="0"/>
                    </a:lnTo>
                    <a:lnTo>
                      <a:pt x="602840" y="86302"/>
                    </a:lnTo>
                    <a:lnTo>
                      <a:pt x="301667" y="86302"/>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10" name="组合 9">
              <a:extLst>
                <a:ext uri="{FF2B5EF4-FFF2-40B4-BE49-F238E27FC236}">
                  <a16:creationId xmlns:a16="http://schemas.microsoft.com/office/drawing/2014/main" id="{CB5136A3-900C-43FE-96C1-8332E19DF364}"/>
                </a:ext>
              </a:extLst>
            </p:cNvPr>
            <p:cNvGrpSpPr/>
            <p:nvPr/>
          </p:nvGrpSpPr>
          <p:grpSpPr>
            <a:xfrm>
              <a:off x="4376769" y="4799489"/>
              <a:ext cx="556762" cy="556762"/>
              <a:chOff x="4386144" y="4913789"/>
              <a:chExt cx="556762" cy="556762"/>
            </a:xfrm>
          </p:grpSpPr>
          <p:sp>
            <p:nvSpPr>
              <p:cNvPr id="24" name="ï$líḑé">
                <a:extLst>
                  <a:ext uri="{FF2B5EF4-FFF2-40B4-BE49-F238E27FC236}">
                    <a16:creationId xmlns:a16="http://schemas.microsoft.com/office/drawing/2014/main" id="{6BF7FE7B-296F-441E-8D7A-E6E5EF962AC3}"/>
                  </a:ext>
                </a:extLst>
              </p:cNvPr>
              <p:cNvSpPr/>
              <p:nvPr/>
            </p:nvSpPr>
            <p:spPr>
              <a:xfrm>
                <a:off x="4386144" y="4913789"/>
                <a:ext cx="556762" cy="556762"/>
              </a:xfrm>
              <a:prstGeom prst="ellipse">
                <a:avLst/>
              </a:prstGeom>
              <a:solidFill>
                <a:schemeClr val="accent3"/>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6" name="left-indent_114297">
                <a:extLst>
                  <a:ext uri="{FF2B5EF4-FFF2-40B4-BE49-F238E27FC236}">
                    <a16:creationId xmlns:a16="http://schemas.microsoft.com/office/drawing/2014/main" id="{B7AC5363-BE4E-4EC5-BC38-3CB19AF5CEDD}"/>
                  </a:ext>
                </a:extLst>
              </p:cNvPr>
              <p:cNvSpPr>
                <a:spLocks noChangeAspect="1"/>
              </p:cNvSpPr>
              <p:nvPr/>
            </p:nvSpPr>
            <p:spPr bwMode="auto">
              <a:xfrm>
                <a:off x="4538909" y="5066170"/>
                <a:ext cx="251232" cy="252000"/>
              </a:xfrm>
              <a:custGeom>
                <a:avLst/>
                <a:gdLst>
                  <a:gd name="connsiteX0" fmla="*/ 0 w 599594"/>
                  <a:gd name="connsiteY0" fmla="*/ 515480 h 601429"/>
                  <a:gd name="connsiteX1" fmla="*/ 599594 w 599594"/>
                  <a:gd name="connsiteY1" fmla="*/ 515480 h 601429"/>
                  <a:gd name="connsiteX2" fmla="*/ 599594 w 599594"/>
                  <a:gd name="connsiteY2" fmla="*/ 601429 h 601429"/>
                  <a:gd name="connsiteX3" fmla="*/ 0 w 599594"/>
                  <a:gd name="connsiteY3" fmla="*/ 601429 h 601429"/>
                  <a:gd name="connsiteX4" fmla="*/ 2540 w 599594"/>
                  <a:gd name="connsiteY4" fmla="*/ 346194 h 601429"/>
                  <a:gd name="connsiteX5" fmla="*/ 344218 w 599594"/>
                  <a:gd name="connsiteY5" fmla="*/ 346194 h 601429"/>
                  <a:gd name="connsiteX6" fmla="*/ 344218 w 599594"/>
                  <a:gd name="connsiteY6" fmla="*/ 432143 h 601429"/>
                  <a:gd name="connsiteX7" fmla="*/ 2540 w 599594"/>
                  <a:gd name="connsiteY7" fmla="*/ 432143 h 601429"/>
                  <a:gd name="connsiteX8" fmla="*/ 513549 w 599594"/>
                  <a:gd name="connsiteY8" fmla="*/ 216142 h 601429"/>
                  <a:gd name="connsiteX9" fmla="*/ 513549 w 599594"/>
                  <a:gd name="connsiteY9" fmla="*/ 257732 h 601429"/>
                  <a:gd name="connsiteX10" fmla="*/ 599594 w 599594"/>
                  <a:gd name="connsiteY10" fmla="*/ 257732 h 601429"/>
                  <a:gd name="connsiteX11" fmla="*/ 599594 w 599594"/>
                  <a:gd name="connsiteY11" fmla="*/ 343645 h 601429"/>
                  <a:gd name="connsiteX12" fmla="*/ 513549 w 599594"/>
                  <a:gd name="connsiteY12" fmla="*/ 343645 h 601429"/>
                  <a:gd name="connsiteX13" fmla="*/ 513549 w 599594"/>
                  <a:gd name="connsiteY13" fmla="*/ 387969 h 601429"/>
                  <a:gd name="connsiteX14" fmla="*/ 385851 w 599594"/>
                  <a:gd name="connsiteY14" fmla="*/ 302055 h 601429"/>
                  <a:gd name="connsiteX15" fmla="*/ 2540 w 599594"/>
                  <a:gd name="connsiteY15" fmla="*/ 171827 h 601429"/>
                  <a:gd name="connsiteX16" fmla="*/ 344218 w 599594"/>
                  <a:gd name="connsiteY16" fmla="*/ 171827 h 601429"/>
                  <a:gd name="connsiteX17" fmla="*/ 344218 w 599594"/>
                  <a:gd name="connsiteY17" fmla="*/ 257776 h 601429"/>
                  <a:gd name="connsiteX18" fmla="*/ 2540 w 599594"/>
                  <a:gd name="connsiteY18" fmla="*/ 257776 h 601429"/>
                  <a:gd name="connsiteX19" fmla="*/ 0 w 599594"/>
                  <a:gd name="connsiteY19" fmla="*/ 0 h 601429"/>
                  <a:gd name="connsiteX20" fmla="*/ 599594 w 599594"/>
                  <a:gd name="connsiteY20" fmla="*/ 0 h 601429"/>
                  <a:gd name="connsiteX21" fmla="*/ 599594 w 599594"/>
                  <a:gd name="connsiteY21" fmla="*/ 85949 h 601429"/>
                  <a:gd name="connsiteX22" fmla="*/ 0 w 599594"/>
                  <a:gd name="connsiteY22" fmla="*/ 85949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594" h="601429">
                    <a:moveTo>
                      <a:pt x="0" y="515480"/>
                    </a:moveTo>
                    <a:lnTo>
                      <a:pt x="599594" y="515480"/>
                    </a:lnTo>
                    <a:lnTo>
                      <a:pt x="599594" y="601429"/>
                    </a:lnTo>
                    <a:lnTo>
                      <a:pt x="0" y="601429"/>
                    </a:lnTo>
                    <a:close/>
                    <a:moveTo>
                      <a:pt x="2540" y="346194"/>
                    </a:moveTo>
                    <a:lnTo>
                      <a:pt x="344218" y="346194"/>
                    </a:lnTo>
                    <a:lnTo>
                      <a:pt x="344218" y="432143"/>
                    </a:lnTo>
                    <a:lnTo>
                      <a:pt x="2540" y="432143"/>
                    </a:lnTo>
                    <a:close/>
                    <a:moveTo>
                      <a:pt x="513549" y="216142"/>
                    </a:moveTo>
                    <a:lnTo>
                      <a:pt x="513549" y="257732"/>
                    </a:lnTo>
                    <a:lnTo>
                      <a:pt x="599594" y="257732"/>
                    </a:lnTo>
                    <a:lnTo>
                      <a:pt x="599594" y="343645"/>
                    </a:lnTo>
                    <a:lnTo>
                      <a:pt x="513549" y="343645"/>
                    </a:lnTo>
                    <a:lnTo>
                      <a:pt x="513549" y="387969"/>
                    </a:lnTo>
                    <a:lnTo>
                      <a:pt x="385851" y="302055"/>
                    </a:lnTo>
                    <a:close/>
                    <a:moveTo>
                      <a:pt x="2540" y="171827"/>
                    </a:moveTo>
                    <a:lnTo>
                      <a:pt x="344218" y="171827"/>
                    </a:lnTo>
                    <a:lnTo>
                      <a:pt x="344218" y="257776"/>
                    </a:lnTo>
                    <a:lnTo>
                      <a:pt x="2540" y="257776"/>
                    </a:lnTo>
                    <a:close/>
                    <a:moveTo>
                      <a:pt x="0" y="0"/>
                    </a:moveTo>
                    <a:lnTo>
                      <a:pt x="599594" y="0"/>
                    </a:lnTo>
                    <a:lnTo>
                      <a:pt x="599594" y="85949"/>
                    </a:lnTo>
                    <a:lnTo>
                      <a:pt x="0" y="85949"/>
                    </a:ln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39" name="组合 38">
              <a:extLst>
                <a:ext uri="{FF2B5EF4-FFF2-40B4-BE49-F238E27FC236}">
                  <a16:creationId xmlns:a16="http://schemas.microsoft.com/office/drawing/2014/main" id="{7AA3F3E7-7627-4DB4-9279-FCD8D5480E73}"/>
                </a:ext>
              </a:extLst>
            </p:cNvPr>
            <p:cNvGrpSpPr/>
            <p:nvPr/>
          </p:nvGrpSpPr>
          <p:grpSpPr>
            <a:xfrm>
              <a:off x="4376769" y="1917793"/>
              <a:ext cx="556762" cy="556762"/>
              <a:chOff x="4386144" y="2032093"/>
              <a:chExt cx="556762" cy="556762"/>
            </a:xfrm>
          </p:grpSpPr>
          <p:sp>
            <p:nvSpPr>
              <p:cNvPr id="28" name="ïṩļiḍè">
                <a:extLst>
                  <a:ext uri="{FF2B5EF4-FFF2-40B4-BE49-F238E27FC236}">
                    <a16:creationId xmlns:a16="http://schemas.microsoft.com/office/drawing/2014/main" id="{B149FB98-4C9E-44B2-BF9E-FAC116BB419C}"/>
                  </a:ext>
                </a:extLst>
              </p:cNvPr>
              <p:cNvSpPr/>
              <p:nvPr/>
            </p:nvSpPr>
            <p:spPr>
              <a:xfrm>
                <a:off x="4386144" y="2032093"/>
                <a:ext cx="556762" cy="556762"/>
              </a:xfrm>
              <a:prstGeom prst="ellipse">
                <a:avLst/>
              </a:prstGeom>
              <a:solidFill>
                <a:schemeClr val="accent2"/>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dirty="0">
                  <a:cs typeface="+mn-ea"/>
                  <a:sym typeface="+mn-lt"/>
                </a:endParaRPr>
              </a:p>
            </p:txBody>
          </p:sp>
          <p:sp>
            <p:nvSpPr>
              <p:cNvPr id="37" name="have-an-idea_65779">
                <a:extLst>
                  <a:ext uri="{FF2B5EF4-FFF2-40B4-BE49-F238E27FC236}">
                    <a16:creationId xmlns:a16="http://schemas.microsoft.com/office/drawing/2014/main" id="{5B3ADF58-F9C9-4DF8-AC6F-D8C318B84524}"/>
                  </a:ext>
                </a:extLst>
              </p:cNvPr>
              <p:cNvSpPr>
                <a:spLocks noChangeAspect="1"/>
              </p:cNvSpPr>
              <p:nvPr/>
            </p:nvSpPr>
            <p:spPr bwMode="auto">
              <a:xfrm>
                <a:off x="4525956" y="2166474"/>
                <a:ext cx="277139" cy="288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nvGrpSpPr>
            <p:cNvPr id="40" name="组合 39">
              <a:extLst>
                <a:ext uri="{FF2B5EF4-FFF2-40B4-BE49-F238E27FC236}">
                  <a16:creationId xmlns:a16="http://schemas.microsoft.com/office/drawing/2014/main" id="{0BF30BF7-38EC-4C7E-B39F-90EE45C8B1F7}"/>
                </a:ext>
              </a:extLst>
            </p:cNvPr>
            <p:cNvGrpSpPr/>
            <p:nvPr/>
          </p:nvGrpSpPr>
          <p:grpSpPr>
            <a:xfrm>
              <a:off x="7258469" y="4799489"/>
              <a:ext cx="556762" cy="556762"/>
              <a:chOff x="7267844" y="4913789"/>
              <a:chExt cx="556762" cy="556762"/>
            </a:xfrm>
          </p:grpSpPr>
          <p:sp>
            <p:nvSpPr>
              <p:cNvPr id="22" name="ï$1ïḋe">
                <a:extLst>
                  <a:ext uri="{FF2B5EF4-FFF2-40B4-BE49-F238E27FC236}">
                    <a16:creationId xmlns:a16="http://schemas.microsoft.com/office/drawing/2014/main" id="{57B12D4F-B177-487F-AED6-96CDC595E86B}"/>
                  </a:ext>
                </a:extLst>
              </p:cNvPr>
              <p:cNvSpPr/>
              <p:nvPr/>
            </p:nvSpPr>
            <p:spPr>
              <a:xfrm>
                <a:off x="7267844" y="4913789"/>
                <a:ext cx="556762" cy="556762"/>
              </a:xfrm>
              <a:prstGeom prst="ellipse">
                <a:avLst/>
              </a:prstGeom>
              <a:solidFill>
                <a:schemeClr val="accent2"/>
              </a:solidFill>
              <a:ln w="28575" cap="flat">
                <a:solidFill>
                  <a:schemeClr val="bg1"/>
                </a:solidFill>
                <a:miter lim="400000"/>
              </a:ln>
              <a:effectLst/>
            </p:spPr>
            <p:txBody>
              <a:bodyPr wrap="square" lIns="91440" tIns="45720" rIns="91440" bIns="45720" anchor="ctr">
                <a:normAutofit fontScale="92500" lnSpcReduction="20000"/>
              </a:bodyPr>
              <a:lstStyle/>
              <a:p>
                <a:pPr algn="ctr">
                  <a:lnSpc>
                    <a:spcPct val="140000"/>
                  </a:lnSpc>
                </a:pPr>
                <a:endParaRPr>
                  <a:cs typeface="+mn-ea"/>
                  <a:sym typeface="+mn-lt"/>
                </a:endParaRPr>
              </a:p>
            </p:txBody>
          </p:sp>
          <p:sp>
            <p:nvSpPr>
              <p:cNvPr id="38" name="light-bulb_62830">
                <a:extLst>
                  <a:ext uri="{FF2B5EF4-FFF2-40B4-BE49-F238E27FC236}">
                    <a16:creationId xmlns:a16="http://schemas.microsoft.com/office/drawing/2014/main" id="{4869EB04-62BD-44DA-A6DA-736D82920C22}"/>
                  </a:ext>
                </a:extLst>
              </p:cNvPr>
              <p:cNvSpPr>
                <a:spLocks noChangeAspect="1"/>
              </p:cNvSpPr>
              <p:nvPr/>
            </p:nvSpPr>
            <p:spPr bwMode="auto">
              <a:xfrm>
                <a:off x="7402179" y="5048170"/>
                <a:ext cx="288092" cy="288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grpSp>
      <p:grpSp>
        <p:nvGrpSpPr>
          <p:cNvPr id="54" name="组合 53">
            <a:extLst>
              <a:ext uri="{FF2B5EF4-FFF2-40B4-BE49-F238E27FC236}">
                <a16:creationId xmlns:a16="http://schemas.microsoft.com/office/drawing/2014/main" id="{A0B873D2-A469-4C14-8A84-A730E7325872}"/>
              </a:ext>
            </a:extLst>
          </p:cNvPr>
          <p:cNvGrpSpPr/>
          <p:nvPr/>
        </p:nvGrpSpPr>
        <p:grpSpPr>
          <a:xfrm>
            <a:off x="831788" y="4257617"/>
            <a:ext cx="3139200" cy="1365203"/>
            <a:chOff x="853282" y="1449019"/>
            <a:chExt cx="3139200" cy="1376354"/>
          </a:xfrm>
        </p:grpSpPr>
        <p:sp>
          <p:nvSpPr>
            <p:cNvPr id="55" name="íś1ïḍé">
              <a:extLst>
                <a:ext uri="{FF2B5EF4-FFF2-40B4-BE49-F238E27FC236}">
                  <a16:creationId xmlns:a16="http://schemas.microsoft.com/office/drawing/2014/main" id="{7DA7067B-CFFD-40AA-9370-5D21A6985433}"/>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56" name="íŝļiḓè">
              <a:extLst>
                <a:ext uri="{FF2B5EF4-FFF2-40B4-BE49-F238E27FC236}">
                  <a16:creationId xmlns:a16="http://schemas.microsoft.com/office/drawing/2014/main" id="{6A9AA3A5-5A92-4A82-A75C-EC6DF6927D74}"/>
                </a:ext>
              </a:extLst>
            </p:cNvPr>
            <p:cNvSpPr/>
            <p:nvPr/>
          </p:nvSpPr>
          <p:spPr bwMode="auto">
            <a:xfrm>
              <a:off x="969232" y="1786650"/>
              <a:ext cx="3023250" cy="103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7" name="组合 56">
            <a:extLst>
              <a:ext uri="{FF2B5EF4-FFF2-40B4-BE49-F238E27FC236}">
                <a16:creationId xmlns:a16="http://schemas.microsoft.com/office/drawing/2014/main" id="{0C4AB96E-8AD8-481A-BC24-921303FEF46F}"/>
              </a:ext>
            </a:extLst>
          </p:cNvPr>
          <p:cNvGrpSpPr/>
          <p:nvPr/>
        </p:nvGrpSpPr>
        <p:grpSpPr>
          <a:xfrm>
            <a:off x="8179552" y="1734836"/>
            <a:ext cx="3140770" cy="1365204"/>
            <a:chOff x="851712" y="1449019"/>
            <a:chExt cx="3140770" cy="1376355"/>
          </a:xfrm>
        </p:grpSpPr>
        <p:sp>
          <p:nvSpPr>
            <p:cNvPr id="58" name="íś1ïḍé">
              <a:extLst>
                <a:ext uri="{FF2B5EF4-FFF2-40B4-BE49-F238E27FC236}">
                  <a16:creationId xmlns:a16="http://schemas.microsoft.com/office/drawing/2014/main" id="{AD9592EB-E9C5-4E1B-A328-3AD4A4877B58}"/>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9" name="íŝļiḓè">
              <a:extLst>
                <a:ext uri="{FF2B5EF4-FFF2-40B4-BE49-F238E27FC236}">
                  <a16:creationId xmlns:a16="http://schemas.microsoft.com/office/drawing/2014/main" id="{0AD2C3FF-F24B-4AC0-8C34-B94CA55E7417}"/>
                </a:ext>
              </a:extLst>
            </p:cNvPr>
            <p:cNvSpPr/>
            <p:nvPr/>
          </p:nvSpPr>
          <p:spPr bwMode="auto">
            <a:xfrm>
              <a:off x="851712" y="1786650"/>
              <a:ext cx="3064710"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60" name="组合 59">
            <a:extLst>
              <a:ext uri="{FF2B5EF4-FFF2-40B4-BE49-F238E27FC236}">
                <a16:creationId xmlns:a16="http://schemas.microsoft.com/office/drawing/2014/main" id="{19910FCC-AC8A-4240-8BBE-61854B7B8ECB}"/>
              </a:ext>
            </a:extLst>
          </p:cNvPr>
          <p:cNvGrpSpPr/>
          <p:nvPr/>
        </p:nvGrpSpPr>
        <p:grpSpPr>
          <a:xfrm>
            <a:off x="8179552" y="4257616"/>
            <a:ext cx="3140770" cy="1365204"/>
            <a:chOff x="851712" y="1449019"/>
            <a:chExt cx="3140770" cy="1376355"/>
          </a:xfrm>
        </p:grpSpPr>
        <p:sp>
          <p:nvSpPr>
            <p:cNvPr id="61" name="íś1ïḍé">
              <a:extLst>
                <a:ext uri="{FF2B5EF4-FFF2-40B4-BE49-F238E27FC236}">
                  <a16:creationId xmlns:a16="http://schemas.microsoft.com/office/drawing/2014/main" id="{24089B1E-44B4-4A05-AC12-E209CB703281}"/>
                </a:ext>
              </a:extLst>
            </p:cNvPr>
            <p:cNvSpPr txBox="1"/>
            <p:nvPr/>
          </p:nvSpPr>
          <p:spPr bwMode="auto">
            <a:xfrm>
              <a:off x="853282" y="1449019"/>
              <a:ext cx="3139200" cy="47310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62" name="íŝļiḓè">
              <a:extLst>
                <a:ext uri="{FF2B5EF4-FFF2-40B4-BE49-F238E27FC236}">
                  <a16:creationId xmlns:a16="http://schemas.microsoft.com/office/drawing/2014/main" id="{0E1470E5-261F-4BD0-A270-C85C7BEF3CA5}"/>
                </a:ext>
              </a:extLst>
            </p:cNvPr>
            <p:cNvSpPr/>
            <p:nvPr/>
          </p:nvSpPr>
          <p:spPr bwMode="auto">
            <a:xfrm>
              <a:off x="851712" y="1786650"/>
              <a:ext cx="3064711" cy="1038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请精简信息，默认字体</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号字体较多时会自动缩排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3528388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69CAE1BE-1D05-4819-A3ED-2BC1305EAD74}"/>
              </a:ext>
            </a:extLst>
          </p:cNvPr>
          <p:cNvSpPr/>
          <p:nvPr/>
        </p:nvSpPr>
        <p:spPr>
          <a:xfrm>
            <a:off x="1116231" y="1500646"/>
            <a:ext cx="9963540" cy="1480428"/>
          </a:xfrm>
          <a:prstGeom prst="roundRect">
            <a:avLst>
              <a:gd name="adj" fmla="val 6232"/>
            </a:avLst>
          </a:prstGeom>
          <a:solidFill>
            <a:schemeClr val="bg1"/>
          </a:solidFill>
          <a:ln>
            <a:noFill/>
          </a:ln>
          <a:effectLst>
            <a:outerShdw blurRad="127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AE7AFFC8-26FD-4B79-AF2A-984A78B4B38C}"/>
              </a:ext>
            </a:extLst>
          </p:cNvPr>
          <p:cNvSpPr/>
          <p:nvPr/>
        </p:nvSpPr>
        <p:spPr>
          <a:xfrm>
            <a:off x="947738" y="1211205"/>
            <a:ext cx="10296525" cy="1580192"/>
          </a:xfrm>
          <a:prstGeom prst="roundRect">
            <a:avLst>
              <a:gd name="adj" fmla="val 623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6762E0ED-7A18-4BC3-A99C-70428BE09589}"/>
              </a:ext>
            </a:extLst>
          </p:cNvPr>
          <p:cNvSpPr>
            <a:spLocks noGrp="1"/>
          </p:cNvSpPr>
          <p:nvPr>
            <p:ph type="title"/>
          </p:nvPr>
        </p:nvSpPr>
        <p:spPr/>
        <p:txBody>
          <a:bodyPr/>
          <a:lstStyle/>
          <a:p>
            <a:r>
              <a:rPr lang="zh-CN" altLang="en-US" dirty="0">
                <a:sym typeface="+mn-lt"/>
              </a:rPr>
              <a:t>这页可以展示</a:t>
            </a:r>
            <a:r>
              <a:rPr lang="en-US" altLang="zh-CN" dirty="0">
                <a:sym typeface="+mn-lt"/>
              </a:rPr>
              <a:t>4</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51EBA2B9-BEDD-46AE-A57A-A7253CB91353}"/>
              </a:ext>
            </a:extLst>
          </p:cNvPr>
          <p:cNvSpPr>
            <a:spLocks noGrp="1"/>
          </p:cNvSpPr>
          <p:nvPr>
            <p:ph type="sldNum" sz="quarter" idx="12"/>
          </p:nvPr>
        </p:nvSpPr>
        <p:spPr/>
        <p:txBody>
          <a:bodyPr/>
          <a:lstStyle/>
          <a:p>
            <a:fld id="{2515AB8F-1C56-49E9-90C8-78D22B0C1B97}" type="slidenum">
              <a:rPr lang="zh-CN" altLang="en-US" smtClean="0">
                <a:sym typeface="+mn-lt"/>
              </a:rPr>
              <a:pPr/>
              <a:t>18</a:t>
            </a:fld>
            <a:endParaRPr lang="zh-CN" altLang="en-US">
              <a:sym typeface="+mn-lt"/>
            </a:endParaRPr>
          </a:p>
        </p:txBody>
      </p:sp>
      <p:grpSp>
        <p:nvGrpSpPr>
          <p:cNvPr id="32" name="组合 31">
            <a:extLst>
              <a:ext uri="{FF2B5EF4-FFF2-40B4-BE49-F238E27FC236}">
                <a16:creationId xmlns:a16="http://schemas.microsoft.com/office/drawing/2014/main" id="{F263F1E5-02E1-4F25-875C-7635C7DCA5BE}"/>
              </a:ext>
            </a:extLst>
          </p:cNvPr>
          <p:cNvGrpSpPr/>
          <p:nvPr/>
        </p:nvGrpSpPr>
        <p:grpSpPr>
          <a:xfrm>
            <a:off x="1007299" y="4093499"/>
            <a:ext cx="2152654" cy="1568588"/>
            <a:chOff x="660400" y="1359811"/>
            <a:chExt cx="3301581" cy="1568588"/>
          </a:xfrm>
        </p:grpSpPr>
        <p:sp>
          <p:nvSpPr>
            <p:cNvPr id="33" name="íś1ïḍé">
              <a:extLst>
                <a:ext uri="{FF2B5EF4-FFF2-40B4-BE49-F238E27FC236}">
                  <a16:creationId xmlns:a16="http://schemas.microsoft.com/office/drawing/2014/main" id="{3CFDCFF2-06AA-4175-A13E-DBC09E4FF1AC}"/>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4" name="íŝļiḓè">
              <a:extLst>
                <a:ext uri="{FF2B5EF4-FFF2-40B4-BE49-F238E27FC236}">
                  <a16:creationId xmlns:a16="http://schemas.microsoft.com/office/drawing/2014/main" id="{7DD071D8-28C2-456B-AFEB-1D84400732C1}"/>
                </a:ext>
              </a:extLst>
            </p:cNvPr>
            <p:cNvSpPr/>
            <p:nvPr/>
          </p:nvSpPr>
          <p:spPr bwMode="auto">
            <a:xfrm>
              <a:off x="827470" y="1785794"/>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 name="组合 2">
            <a:extLst>
              <a:ext uri="{FF2B5EF4-FFF2-40B4-BE49-F238E27FC236}">
                <a16:creationId xmlns:a16="http://schemas.microsoft.com/office/drawing/2014/main" id="{5412B9D4-F91F-4D53-82B9-C591DB9D096E}"/>
              </a:ext>
            </a:extLst>
          </p:cNvPr>
          <p:cNvGrpSpPr/>
          <p:nvPr/>
        </p:nvGrpSpPr>
        <p:grpSpPr>
          <a:xfrm>
            <a:off x="3666806" y="4800876"/>
            <a:ext cx="2152654" cy="1569444"/>
            <a:chOff x="3506786" y="4666256"/>
            <a:chExt cx="2152654" cy="1569444"/>
          </a:xfrm>
        </p:grpSpPr>
        <p:sp>
          <p:nvSpPr>
            <p:cNvPr id="36" name="íś1ïḍé">
              <a:extLst>
                <a:ext uri="{FF2B5EF4-FFF2-40B4-BE49-F238E27FC236}">
                  <a16:creationId xmlns:a16="http://schemas.microsoft.com/office/drawing/2014/main" id="{02ADA2D6-C421-46AE-8A9E-8F47D12094A8}"/>
                </a:ext>
              </a:extLst>
            </p:cNvPr>
            <p:cNvSpPr txBox="1"/>
            <p:nvPr/>
          </p:nvSpPr>
          <p:spPr bwMode="auto">
            <a:xfrm>
              <a:off x="3506786" y="4666256"/>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37" name="íŝļiḓè">
              <a:extLst>
                <a:ext uri="{FF2B5EF4-FFF2-40B4-BE49-F238E27FC236}">
                  <a16:creationId xmlns:a16="http://schemas.microsoft.com/office/drawing/2014/main" id="{351C1976-723B-4CD9-A5DA-017F3118DE2B}"/>
                </a:ext>
              </a:extLst>
            </p:cNvPr>
            <p:cNvSpPr/>
            <p:nvPr/>
          </p:nvSpPr>
          <p:spPr bwMode="auto">
            <a:xfrm>
              <a:off x="3584602" y="5093095"/>
              <a:ext cx="1935602"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grpSp>
        <p:nvGrpSpPr>
          <p:cNvPr id="38" name="组合 37">
            <a:extLst>
              <a:ext uri="{FF2B5EF4-FFF2-40B4-BE49-F238E27FC236}">
                <a16:creationId xmlns:a16="http://schemas.microsoft.com/office/drawing/2014/main" id="{AD7858AC-8BD3-4B83-95C2-773B3D41AB92}"/>
              </a:ext>
            </a:extLst>
          </p:cNvPr>
          <p:cNvGrpSpPr/>
          <p:nvPr/>
        </p:nvGrpSpPr>
        <p:grpSpPr>
          <a:xfrm>
            <a:off x="6362229" y="4093499"/>
            <a:ext cx="2152654" cy="1569444"/>
            <a:chOff x="660400" y="1359811"/>
            <a:chExt cx="3301581" cy="1569444"/>
          </a:xfrm>
        </p:grpSpPr>
        <p:sp>
          <p:nvSpPr>
            <p:cNvPr id="39" name="íś1ïḍé">
              <a:extLst>
                <a:ext uri="{FF2B5EF4-FFF2-40B4-BE49-F238E27FC236}">
                  <a16:creationId xmlns:a16="http://schemas.microsoft.com/office/drawing/2014/main" id="{DF8FA462-03A4-476A-AB5B-149E834A0799}"/>
                </a:ext>
              </a:extLst>
            </p:cNvPr>
            <p:cNvSpPr txBox="1"/>
            <p:nvPr/>
          </p:nvSpPr>
          <p:spPr bwMode="auto">
            <a:xfrm>
              <a:off x="660400" y="1359811"/>
              <a:ext cx="330158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sp>
          <p:nvSpPr>
            <p:cNvPr id="40" name="íŝļiḓè">
              <a:extLst>
                <a:ext uri="{FF2B5EF4-FFF2-40B4-BE49-F238E27FC236}">
                  <a16:creationId xmlns:a16="http://schemas.microsoft.com/office/drawing/2014/main" id="{68969E6E-2439-4109-8AEC-B9C70C7E7BA6}"/>
                </a:ext>
              </a:extLst>
            </p:cNvPr>
            <p:cNvSpPr/>
            <p:nvPr/>
          </p:nvSpPr>
          <p:spPr bwMode="auto">
            <a:xfrm>
              <a:off x="818694" y="1786650"/>
              <a:ext cx="2968683" cy="114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lang="en-US" altLang="zh-CN" dirty="0">
                <a:solidFill>
                  <a:srgbClr val="000000"/>
                </a:solidFill>
                <a:cs typeface="+mn-ea"/>
                <a:sym typeface="+mn-lt"/>
              </a:endParaRPr>
            </a:p>
          </p:txBody>
        </p:sp>
      </p:grpSp>
      <p:sp>
        <p:nvSpPr>
          <p:cNvPr id="42" name="íś1ïḍé">
            <a:extLst>
              <a:ext uri="{FF2B5EF4-FFF2-40B4-BE49-F238E27FC236}">
                <a16:creationId xmlns:a16="http://schemas.microsoft.com/office/drawing/2014/main" id="{CA22FEBC-9B40-41D8-83B1-9852059CD2CF}"/>
              </a:ext>
            </a:extLst>
          </p:cNvPr>
          <p:cNvSpPr txBox="1"/>
          <p:nvPr/>
        </p:nvSpPr>
        <p:spPr bwMode="auto">
          <a:xfrm>
            <a:off x="9041490" y="4800877"/>
            <a:ext cx="2152654"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fontScale="77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ct val="0"/>
              </a:spcBef>
              <a:buClrTx/>
              <a:buSzTx/>
              <a:buFontTx/>
              <a:buNone/>
              <a:defRPr/>
            </a:pPr>
            <a:r>
              <a:rPr kumimoji="0" lang="zh-CN" altLang="en-US" sz="2400" b="1" i="0" u="none" strike="noStrike" kern="1200" cap="none" spc="0" normalizeH="0" baseline="0" noProof="0" dirty="0">
                <a:ln>
                  <a:noFill/>
                </a:ln>
                <a:solidFill>
                  <a:srgbClr val="000000"/>
                </a:solidFill>
                <a:effectLst/>
                <a:uLnTx/>
                <a:uFillTx/>
                <a:cs typeface="+mn-ea"/>
                <a:sym typeface="+mn-lt"/>
              </a:rPr>
              <a:t>小标题</a:t>
            </a:r>
            <a:endParaRPr kumimoji="0" lang="en-US" altLang="zh-CN" sz="2400" b="1" i="0" u="none" strike="noStrike" kern="1200" cap="none" spc="0" normalizeH="0" baseline="0" noProof="0" dirty="0">
              <a:ln>
                <a:noFill/>
              </a:ln>
              <a:solidFill>
                <a:srgbClr val="000000"/>
              </a:solidFill>
              <a:effectLst/>
              <a:uLnTx/>
              <a:uFillTx/>
              <a:cs typeface="+mn-ea"/>
              <a:sym typeface="+mn-lt"/>
            </a:endParaRPr>
          </a:p>
        </p:txBody>
      </p:sp>
      <p:grpSp>
        <p:nvGrpSpPr>
          <p:cNvPr id="16" name="组合 15">
            <a:extLst>
              <a:ext uri="{FF2B5EF4-FFF2-40B4-BE49-F238E27FC236}">
                <a16:creationId xmlns:a16="http://schemas.microsoft.com/office/drawing/2014/main" id="{4FFCA56E-7D34-4085-8F90-F99D40466A41}"/>
              </a:ext>
            </a:extLst>
          </p:cNvPr>
          <p:cNvGrpSpPr/>
          <p:nvPr/>
        </p:nvGrpSpPr>
        <p:grpSpPr>
          <a:xfrm>
            <a:off x="7028455" y="3198115"/>
            <a:ext cx="822599" cy="822598"/>
            <a:chOff x="7202905" y="3063495"/>
            <a:chExt cx="822599" cy="822598"/>
          </a:xfrm>
        </p:grpSpPr>
        <p:sp>
          <p:nvSpPr>
            <p:cNvPr id="17" name="ïṡḻídé">
              <a:extLst>
                <a:ext uri="{FF2B5EF4-FFF2-40B4-BE49-F238E27FC236}">
                  <a16:creationId xmlns:a16="http://schemas.microsoft.com/office/drawing/2014/main" id="{F0AC6C65-28DD-4EA9-974B-4EAFF30DE597}"/>
                </a:ext>
              </a:extLst>
            </p:cNvPr>
            <p:cNvSpPr/>
            <p:nvPr/>
          </p:nvSpPr>
          <p:spPr>
            <a:xfrm>
              <a:off x="7202905" y="3063495"/>
              <a:ext cx="822599" cy="822598"/>
            </a:xfrm>
            <a:prstGeom prst="ellipse">
              <a:avLst/>
            </a:prstGeom>
            <a:solidFill>
              <a:schemeClr val="accent2"/>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5" name="íṣ1îḋê">
              <a:extLst>
                <a:ext uri="{FF2B5EF4-FFF2-40B4-BE49-F238E27FC236}">
                  <a16:creationId xmlns:a16="http://schemas.microsoft.com/office/drawing/2014/main" id="{53758D6D-9A9C-4ECC-9B26-D138FB3C2891}"/>
                </a:ext>
              </a:extLst>
            </p:cNvPr>
            <p:cNvSpPr/>
            <p:nvPr/>
          </p:nvSpPr>
          <p:spPr>
            <a:xfrm>
              <a:off x="7396502" y="3260587"/>
              <a:ext cx="435404" cy="428414"/>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grpSp>
      <p:grpSp>
        <p:nvGrpSpPr>
          <p:cNvPr id="13" name="组合 12">
            <a:extLst>
              <a:ext uri="{FF2B5EF4-FFF2-40B4-BE49-F238E27FC236}">
                <a16:creationId xmlns:a16="http://schemas.microsoft.com/office/drawing/2014/main" id="{F8F7B5D6-B147-47F7-AD63-BB7F2B429C01}"/>
              </a:ext>
            </a:extLst>
          </p:cNvPr>
          <p:cNvGrpSpPr/>
          <p:nvPr/>
        </p:nvGrpSpPr>
        <p:grpSpPr>
          <a:xfrm>
            <a:off x="4350391" y="3916032"/>
            <a:ext cx="822599" cy="822598"/>
            <a:chOff x="4184116" y="3781412"/>
            <a:chExt cx="822599" cy="822598"/>
          </a:xfrm>
        </p:grpSpPr>
        <p:sp>
          <p:nvSpPr>
            <p:cNvPr id="15" name="i$ḷïḋé">
              <a:extLst>
                <a:ext uri="{FF2B5EF4-FFF2-40B4-BE49-F238E27FC236}">
                  <a16:creationId xmlns:a16="http://schemas.microsoft.com/office/drawing/2014/main" id="{36FBF5F8-455B-4334-83AF-340EEAA6FEC0}"/>
                </a:ext>
              </a:extLst>
            </p:cNvPr>
            <p:cNvSpPr/>
            <p:nvPr/>
          </p:nvSpPr>
          <p:spPr>
            <a:xfrm>
              <a:off x="4184116" y="3781412"/>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4" name="i$liďê">
              <a:extLst>
                <a:ext uri="{FF2B5EF4-FFF2-40B4-BE49-F238E27FC236}">
                  <a16:creationId xmlns:a16="http://schemas.microsoft.com/office/drawing/2014/main" id="{EB17FA79-3543-4EE5-BD7E-A1BD0FE399C0}"/>
                </a:ext>
              </a:extLst>
            </p:cNvPr>
            <p:cNvSpPr>
              <a:spLocks noChangeAspect="1"/>
            </p:cNvSpPr>
            <p:nvPr/>
          </p:nvSpPr>
          <p:spPr>
            <a:xfrm>
              <a:off x="4366184" y="3922711"/>
              <a:ext cx="458463" cy="540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30000"/>
                </a:lnSpc>
                <a:spcBef>
                  <a:spcPct val="0"/>
                </a:spcBef>
                <a:spcAft>
                  <a:spcPct val="0"/>
                </a:spcAft>
              </a:pPr>
              <a:endParaRPr lang="en-US" sz="2200" kern="1200">
                <a:cs typeface="+mn-ea"/>
                <a:sym typeface="+mn-lt"/>
              </a:endParaRPr>
            </a:p>
          </p:txBody>
        </p:sp>
      </p:grpSp>
      <p:grpSp>
        <p:nvGrpSpPr>
          <p:cNvPr id="14" name="组合 13">
            <a:extLst>
              <a:ext uri="{FF2B5EF4-FFF2-40B4-BE49-F238E27FC236}">
                <a16:creationId xmlns:a16="http://schemas.microsoft.com/office/drawing/2014/main" id="{A1A7D629-11BE-4657-B678-F1ABB221DD8C}"/>
              </a:ext>
            </a:extLst>
          </p:cNvPr>
          <p:cNvGrpSpPr/>
          <p:nvPr/>
        </p:nvGrpSpPr>
        <p:grpSpPr>
          <a:xfrm>
            <a:off x="1672327" y="3198115"/>
            <a:ext cx="822599" cy="822598"/>
            <a:chOff x="1672327" y="3063495"/>
            <a:chExt cx="822599" cy="822598"/>
          </a:xfrm>
        </p:grpSpPr>
        <p:sp>
          <p:nvSpPr>
            <p:cNvPr id="21" name="ïṧľíḑè">
              <a:extLst>
                <a:ext uri="{FF2B5EF4-FFF2-40B4-BE49-F238E27FC236}">
                  <a16:creationId xmlns:a16="http://schemas.microsoft.com/office/drawing/2014/main" id="{ADDBAFC2-7A5F-421F-B3D4-828B7424B4DC}"/>
                </a:ext>
              </a:extLst>
            </p:cNvPr>
            <p:cNvSpPr/>
            <p:nvPr/>
          </p:nvSpPr>
          <p:spPr>
            <a:xfrm>
              <a:off x="1672327" y="3063495"/>
              <a:ext cx="822599" cy="822598"/>
            </a:xfrm>
            <a:prstGeom prst="ellipse">
              <a:avLst/>
            </a:prstGeom>
            <a:solidFill>
              <a:schemeClr val="accent2"/>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48" name="íṣ1íḋê">
              <a:extLst>
                <a:ext uri="{FF2B5EF4-FFF2-40B4-BE49-F238E27FC236}">
                  <a16:creationId xmlns:a16="http://schemas.microsoft.com/office/drawing/2014/main" id="{A8FDBA86-DCB8-481A-92CA-FEAA820FD847}"/>
                </a:ext>
              </a:extLst>
            </p:cNvPr>
            <p:cNvSpPr/>
            <p:nvPr/>
          </p:nvSpPr>
          <p:spPr>
            <a:xfrm>
              <a:off x="1860373" y="3272786"/>
              <a:ext cx="446506" cy="404016"/>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grpSp>
      <p:sp>
        <p:nvSpPr>
          <p:cNvPr id="43" name="íŝļiḓè">
            <a:extLst>
              <a:ext uri="{FF2B5EF4-FFF2-40B4-BE49-F238E27FC236}">
                <a16:creationId xmlns:a16="http://schemas.microsoft.com/office/drawing/2014/main" id="{47AD4E8E-17B1-446F-B70A-67EF91DE551B}"/>
              </a:ext>
            </a:extLst>
          </p:cNvPr>
          <p:cNvSpPr/>
          <p:nvPr/>
        </p:nvSpPr>
        <p:spPr bwMode="auto">
          <a:xfrm>
            <a:off x="9144169" y="5227716"/>
            <a:ext cx="1935602" cy="114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b="0" i="0" u="none" strike="noStrike" kern="1200" cap="none" spc="0" normalizeH="0" baseline="0" noProof="0" dirty="0">
                <a:ln>
                  <a:noFill/>
                </a:ln>
                <a:solidFill>
                  <a:srgbClr val="000000"/>
                </a:solidFill>
                <a:effectLst/>
                <a:uLnTx/>
                <a:uFillTx/>
                <a:cs typeface="+mn-ea"/>
                <a:sym typeface="+mn-lt"/>
              </a:rPr>
              <a:t>请输入你</a:t>
            </a:r>
            <a:r>
              <a:rPr lang="zh-CN" altLang="en-US" dirty="0">
                <a:solidFill>
                  <a:srgbClr val="000000"/>
                </a:solidFill>
                <a:cs typeface="+mn-ea"/>
                <a:sym typeface="+mn-lt"/>
              </a:rPr>
              <a:t>的内容请输入你的内容</a:t>
            </a:r>
            <a:endParaRPr kumimoji="0" lang="en-US" altLang="zh-CN" b="0" i="0" u="none" strike="noStrike" kern="1200" cap="none" spc="0" normalizeH="0" baseline="0" noProof="0" dirty="0">
              <a:ln>
                <a:noFill/>
              </a:ln>
              <a:solidFill>
                <a:srgbClr val="000000"/>
              </a:solidFill>
              <a:effectLst/>
              <a:uLnTx/>
              <a:uFillTx/>
              <a:cs typeface="+mn-ea"/>
              <a:sym typeface="+mn-lt"/>
            </a:endParaRPr>
          </a:p>
        </p:txBody>
      </p:sp>
      <p:grpSp>
        <p:nvGrpSpPr>
          <p:cNvPr id="4" name="组合 3">
            <a:extLst>
              <a:ext uri="{FF2B5EF4-FFF2-40B4-BE49-F238E27FC236}">
                <a16:creationId xmlns:a16="http://schemas.microsoft.com/office/drawing/2014/main" id="{B891C958-4F90-4947-8A34-4A5F7CB3248A}"/>
              </a:ext>
            </a:extLst>
          </p:cNvPr>
          <p:cNvGrpSpPr/>
          <p:nvPr/>
        </p:nvGrpSpPr>
        <p:grpSpPr>
          <a:xfrm>
            <a:off x="9706518" y="3916032"/>
            <a:ext cx="822599" cy="822598"/>
            <a:chOff x="9764010" y="3096941"/>
            <a:chExt cx="822599" cy="822598"/>
          </a:xfrm>
        </p:grpSpPr>
        <p:sp>
          <p:nvSpPr>
            <p:cNvPr id="19" name="îṩ1íḓê">
              <a:extLst>
                <a:ext uri="{FF2B5EF4-FFF2-40B4-BE49-F238E27FC236}">
                  <a16:creationId xmlns:a16="http://schemas.microsoft.com/office/drawing/2014/main" id="{C153FF28-E364-43F4-AC6A-B51D764C76A8}"/>
                </a:ext>
              </a:extLst>
            </p:cNvPr>
            <p:cNvSpPr/>
            <p:nvPr/>
          </p:nvSpPr>
          <p:spPr>
            <a:xfrm>
              <a:off x="9764010" y="3096941"/>
              <a:ext cx="822599" cy="822598"/>
            </a:xfrm>
            <a:prstGeom prst="ellipse">
              <a:avLst/>
            </a:prstGeom>
            <a:solidFill>
              <a:schemeClr val="accent3"/>
            </a:solidFill>
            <a:ln w="57150">
              <a:solidFill>
                <a:schemeClr val="bg1"/>
              </a:solidFill>
              <a:prstDash val="solid"/>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lnSpc>
                  <a:spcPct val="130000"/>
                </a:lnSpc>
              </a:pPr>
              <a:endParaRPr dirty="0">
                <a:cs typeface="+mn-ea"/>
                <a:sym typeface="+mn-lt"/>
              </a:endParaRPr>
            </a:p>
          </p:txBody>
        </p:sp>
        <p:sp>
          <p:nvSpPr>
            <p:cNvPr id="26" name="investments-files_73192">
              <a:extLst>
                <a:ext uri="{FF2B5EF4-FFF2-40B4-BE49-F238E27FC236}">
                  <a16:creationId xmlns:a16="http://schemas.microsoft.com/office/drawing/2014/main" id="{2A16B376-1F73-4CCD-B50B-8718CC680D1D}"/>
                </a:ext>
              </a:extLst>
            </p:cNvPr>
            <p:cNvSpPr>
              <a:spLocks noChangeAspect="1"/>
            </p:cNvSpPr>
            <p:nvPr/>
          </p:nvSpPr>
          <p:spPr bwMode="auto">
            <a:xfrm>
              <a:off x="9980271" y="3256240"/>
              <a:ext cx="390076" cy="504000"/>
            </a:xfrm>
            <a:custGeom>
              <a:avLst/>
              <a:gdLst>
                <a:gd name="T0" fmla="*/ 1610 w 1986"/>
                <a:gd name="T1" fmla="*/ 2299 h 2570"/>
                <a:gd name="T2" fmla="*/ 1610 w 1986"/>
                <a:gd name="T3" fmla="*/ 2493 h 2570"/>
                <a:gd name="T4" fmla="*/ 1533 w 1986"/>
                <a:gd name="T5" fmla="*/ 2570 h 2570"/>
                <a:gd name="T6" fmla="*/ 77 w 1986"/>
                <a:gd name="T7" fmla="*/ 2570 h 2570"/>
                <a:gd name="T8" fmla="*/ 0 w 1986"/>
                <a:gd name="T9" fmla="*/ 2493 h 2570"/>
                <a:gd name="T10" fmla="*/ 0 w 1986"/>
                <a:gd name="T11" fmla="*/ 482 h 2570"/>
                <a:gd name="T12" fmla="*/ 77 w 1986"/>
                <a:gd name="T13" fmla="*/ 405 h 2570"/>
                <a:gd name="T14" fmla="*/ 243 w 1986"/>
                <a:gd name="T15" fmla="*/ 405 h 2570"/>
                <a:gd name="T16" fmla="*/ 243 w 1986"/>
                <a:gd name="T17" fmla="*/ 2125 h 2570"/>
                <a:gd name="T18" fmla="*/ 417 w 1986"/>
                <a:gd name="T19" fmla="*/ 2299 h 2570"/>
                <a:gd name="T20" fmla="*/ 1610 w 1986"/>
                <a:gd name="T21" fmla="*/ 2299 h 2570"/>
                <a:gd name="T22" fmla="*/ 1986 w 1986"/>
                <a:gd name="T23" fmla="*/ 40 h 2570"/>
                <a:gd name="T24" fmla="*/ 1986 w 1986"/>
                <a:gd name="T25" fmla="*/ 2125 h 2570"/>
                <a:gd name="T26" fmla="*/ 1946 w 1986"/>
                <a:gd name="T27" fmla="*/ 2166 h 2570"/>
                <a:gd name="T28" fmla="*/ 417 w 1986"/>
                <a:gd name="T29" fmla="*/ 2166 h 2570"/>
                <a:gd name="T30" fmla="*/ 376 w 1986"/>
                <a:gd name="T31" fmla="*/ 2125 h 2570"/>
                <a:gd name="T32" fmla="*/ 376 w 1986"/>
                <a:gd name="T33" fmla="*/ 40 h 2570"/>
                <a:gd name="T34" fmla="*/ 417 w 1986"/>
                <a:gd name="T35" fmla="*/ 0 h 2570"/>
                <a:gd name="T36" fmla="*/ 1946 w 1986"/>
                <a:gd name="T37" fmla="*/ 0 h 2570"/>
                <a:gd name="T38" fmla="*/ 1986 w 1986"/>
                <a:gd name="T39" fmla="*/ 40 h 2570"/>
                <a:gd name="T40" fmla="*/ 1777 w 1986"/>
                <a:gd name="T41" fmla="*/ 1517 h 2570"/>
                <a:gd name="T42" fmla="*/ 1711 w 1986"/>
                <a:gd name="T43" fmla="*/ 1450 h 2570"/>
                <a:gd name="T44" fmla="*/ 652 w 1986"/>
                <a:gd name="T45" fmla="*/ 1450 h 2570"/>
                <a:gd name="T46" fmla="*/ 585 w 1986"/>
                <a:gd name="T47" fmla="*/ 1517 h 2570"/>
                <a:gd name="T48" fmla="*/ 652 w 1986"/>
                <a:gd name="T49" fmla="*/ 1583 h 2570"/>
                <a:gd name="T50" fmla="*/ 1711 w 1986"/>
                <a:gd name="T51" fmla="*/ 1583 h 2570"/>
                <a:gd name="T52" fmla="*/ 1777 w 1986"/>
                <a:gd name="T53" fmla="*/ 1517 h 2570"/>
                <a:gd name="T54" fmla="*/ 1777 w 1986"/>
                <a:gd name="T55" fmla="*/ 1114 h 2570"/>
                <a:gd name="T56" fmla="*/ 1711 w 1986"/>
                <a:gd name="T57" fmla="*/ 1048 h 2570"/>
                <a:gd name="T58" fmla="*/ 652 w 1986"/>
                <a:gd name="T59" fmla="*/ 1048 h 2570"/>
                <a:gd name="T60" fmla="*/ 585 w 1986"/>
                <a:gd name="T61" fmla="*/ 1114 h 2570"/>
                <a:gd name="T62" fmla="*/ 652 w 1986"/>
                <a:gd name="T63" fmla="*/ 1181 h 2570"/>
                <a:gd name="T64" fmla="*/ 1711 w 1986"/>
                <a:gd name="T65" fmla="*/ 1181 h 2570"/>
                <a:gd name="T66" fmla="*/ 1777 w 1986"/>
                <a:gd name="T67" fmla="*/ 1114 h 2570"/>
                <a:gd name="T68" fmla="*/ 1777 w 1986"/>
                <a:gd name="T69" fmla="*/ 712 h 2570"/>
                <a:gd name="T70" fmla="*/ 1711 w 1986"/>
                <a:gd name="T71" fmla="*/ 646 h 2570"/>
                <a:gd name="T72" fmla="*/ 652 w 1986"/>
                <a:gd name="T73" fmla="*/ 646 h 2570"/>
                <a:gd name="T74" fmla="*/ 585 w 1986"/>
                <a:gd name="T75" fmla="*/ 712 h 2570"/>
                <a:gd name="T76" fmla="*/ 652 w 1986"/>
                <a:gd name="T77" fmla="*/ 779 h 2570"/>
                <a:gd name="T78" fmla="*/ 1711 w 1986"/>
                <a:gd name="T79" fmla="*/ 779 h 2570"/>
                <a:gd name="T80" fmla="*/ 1777 w 1986"/>
                <a:gd name="T81" fmla="*/ 712 h 2570"/>
                <a:gd name="T82" fmla="*/ 1777 w 1986"/>
                <a:gd name="T83" fmla="*/ 310 h 2570"/>
                <a:gd name="T84" fmla="*/ 1711 w 1986"/>
                <a:gd name="T85" fmla="*/ 243 h 2570"/>
                <a:gd name="T86" fmla="*/ 652 w 1986"/>
                <a:gd name="T87" fmla="*/ 243 h 2570"/>
                <a:gd name="T88" fmla="*/ 585 w 1986"/>
                <a:gd name="T89" fmla="*/ 310 h 2570"/>
                <a:gd name="T90" fmla="*/ 652 w 1986"/>
                <a:gd name="T91" fmla="*/ 377 h 2570"/>
                <a:gd name="T92" fmla="*/ 1711 w 1986"/>
                <a:gd name="T93" fmla="*/ 377 h 2570"/>
                <a:gd name="T94" fmla="*/ 1777 w 1986"/>
                <a:gd name="T95" fmla="*/ 310 h 2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6" h="2570">
                  <a:moveTo>
                    <a:pt x="1610" y="2299"/>
                  </a:moveTo>
                  <a:lnTo>
                    <a:pt x="1610" y="2493"/>
                  </a:lnTo>
                  <a:cubicBezTo>
                    <a:pt x="1610" y="2536"/>
                    <a:pt x="1575" y="2570"/>
                    <a:pt x="1533" y="2570"/>
                  </a:cubicBezTo>
                  <a:lnTo>
                    <a:pt x="77" y="2570"/>
                  </a:lnTo>
                  <a:cubicBezTo>
                    <a:pt x="35" y="2570"/>
                    <a:pt x="0" y="2536"/>
                    <a:pt x="0" y="2493"/>
                  </a:cubicBezTo>
                  <a:lnTo>
                    <a:pt x="0" y="482"/>
                  </a:lnTo>
                  <a:cubicBezTo>
                    <a:pt x="0" y="439"/>
                    <a:pt x="35" y="405"/>
                    <a:pt x="77" y="405"/>
                  </a:cubicBezTo>
                  <a:lnTo>
                    <a:pt x="243" y="405"/>
                  </a:lnTo>
                  <a:lnTo>
                    <a:pt x="243" y="2125"/>
                  </a:lnTo>
                  <a:cubicBezTo>
                    <a:pt x="243" y="2221"/>
                    <a:pt x="321" y="2299"/>
                    <a:pt x="417" y="2299"/>
                  </a:cubicBezTo>
                  <a:lnTo>
                    <a:pt x="1610" y="2299"/>
                  </a:lnTo>
                  <a:close/>
                  <a:moveTo>
                    <a:pt x="1986" y="40"/>
                  </a:moveTo>
                  <a:lnTo>
                    <a:pt x="1986" y="2125"/>
                  </a:lnTo>
                  <a:cubicBezTo>
                    <a:pt x="1986" y="2148"/>
                    <a:pt x="1968" y="2166"/>
                    <a:pt x="1946" y="2166"/>
                  </a:cubicBezTo>
                  <a:lnTo>
                    <a:pt x="417" y="2166"/>
                  </a:lnTo>
                  <a:cubicBezTo>
                    <a:pt x="394" y="2166"/>
                    <a:pt x="376" y="2148"/>
                    <a:pt x="376" y="2125"/>
                  </a:cubicBezTo>
                  <a:lnTo>
                    <a:pt x="376" y="40"/>
                  </a:lnTo>
                  <a:cubicBezTo>
                    <a:pt x="376" y="18"/>
                    <a:pt x="394" y="0"/>
                    <a:pt x="417" y="0"/>
                  </a:cubicBezTo>
                  <a:lnTo>
                    <a:pt x="1946" y="0"/>
                  </a:lnTo>
                  <a:cubicBezTo>
                    <a:pt x="1968" y="0"/>
                    <a:pt x="1986" y="18"/>
                    <a:pt x="1986" y="40"/>
                  </a:cubicBezTo>
                  <a:close/>
                  <a:moveTo>
                    <a:pt x="1777" y="1517"/>
                  </a:moveTo>
                  <a:cubicBezTo>
                    <a:pt x="1777" y="1480"/>
                    <a:pt x="1748" y="1450"/>
                    <a:pt x="1711" y="1450"/>
                  </a:cubicBezTo>
                  <a:lnTo>
                    <a:pt x="652" y="1450"/>
                  </a:lnTo>
                  <a:cubicBezTo>
                    <a:pt x="615" y="1450"/>
                    <a:pt x="585" y="1480"/>
                    <a:pt x="585" y="1517"/>
                  </a:cubicBezTo>
                  <a:cubicBezTo>
                    <a:pt x="585" y="1553"/>
                    <a:pt x="615" y="1583"/>
                    <a:pt x="652" y="1583"/>
                  </a:cubicBezTo>
                  <a:lnTo>
                    <a:pt x="1711" y="1583"/>
                  </a:lnTo>
                  <a:cubicBezTo>
                    <a:pt x="1748" y="1583"/>
                    <a:pt x="1777" y="1553"/>
                    <a:pt x="1777" y="1517"/>
                  </a:cubicBezTo>
                  <a:close/>
                  <a:moveTo>
                    <a:pt x="1777" y="1114"/>
                  </a:moveTo>
                  <a:cubicBezTo>
                    <a:pt x="1777" y="1078"/>
                    <a:pt x="1748" y="1048"/>
                    <a:pt x="1711" y="1048"/>
                  </a:cubicBezTo>
                  <a:lnTo>
                    <a:pt x="652" y="1048"/>
                  </a:lnTo>
                  <a:cubicBezTo>
                    <a:pt x="615" y="1048"/>
                    <a:pt x="585" y="1078"/>
                    <a:pt x="585" y="1114"/>
                  </a:cubicBezTo>
                  <a:cubicBezTo>
                    <a:pt x="585" y="1151"/>
                    <a:pt x="615" y="1181"/>
                    <a:pt x="652" y="1181"/>
                  </a:cubicBezTo>
                  <a:lnTo>
                    <a:pt x="1711" y="1181"/>
                  </a:lnTo>
                  <a:cubicBezTo>
                    <a:pt x="1748" y="1181"/>
                    <a:pt x="1777" y="1151"/>
                    <a:pt x="1777" y="1114"/>
                  </a:cubicBezTo>
                  <a:close/>
                  <a:moveTo>
                    <a:pt x="1777" y="712"/>
                  </a:moveTo>
                  <a:cubicBezTo>
                    <a:pt x="1777" y="675"/>
                    <a:pt x="1748" y="646"/>
                    <a:pt x="1711" y="646"/>
                  </a:cubicBezTo>
                  <a:lnTo>
                    <a:pt x="652" y="646"/>
                  </a:lnTo>
                  <a:cubicBezTo>
                    <a:pt x="615" y="646"/>
                    <a:pt x="585" y="675"/>
                    <a:pt x="585" y="712"/>
                  </a:cubicBezTo>
                  <a:cubicBezTo>
                    <a:pt x="585" y="749"/>
                    <a:pt x="615" y="779"/>
                    <a:pt x="652" y="779"/>
                  </a:cubicBezTo>
                  <a:lnTo>
                    <a:pt x="1711" y="779"/>
                  </a:lnTo>
                  <a:cubicBezTo>
                    <a:pt x="1748" y="779"/>
                    <a:pt x="1777" y="749"/>
                    <a:pt x="1777" y="712"/>
                  </a:cubicBezTo>
                  <a:close/>
                  <a:moveTo>
                    <a:pt x="1777" y="310"/>
                  </a:moveTo>
                  <a:cubicBezTo>
                    <a:pt x="1777" y="273"/>
                    <a:pt x="1748" y="243"/>
                    <a:pt x="1711" y="243"/>
                  </a:cubicBezTo>
                  <a:lnTo>
                    <a:pt x="652" y="243"/>
                  </a:lnTo>
                  <a:cubicBezTo>
                    <a:pt x="615" y="243"/>
                    <a:pt x="585" y="273"/>
                    <a:pt x="585" y="310"/>
                  </a:cubicBezTo>
                  <a:cubicBezTo>
                    <a:pt x="585" y="347"/>
                    <a:pt x="615" y="377"/>
                    <a:pt x="652" y="377"/>
                  </a:cubicBezTo>
                  <a:lnTo>
                    <a:pt x="1711" y="377"/>
                  </a:lnTo>
                  <a:cubicBezTo>
                    <a:pt x="1748" y="377"/>
                    <a:pt x="1777" y="347"/>
                    <a:pt x="1777" y="310"/>
                  </a:cubicBezTo>
                  <a:close/>
                </a:path>
              </a:pathLst>
            </a:custGeom>
            <a:solidFill>
              <a:schemeClr val="bg1"/>
            </a:solidFill>
            <a:ln>
              <a:noFill/>
            </a:ln>
          </p:spPr>
          <p:txBody>
            <a:bodyPr/>
            <a:lstStyle/>
            <a:p>
              <a:pPr>
                <a:lnSpc>
                  <a:spcPct val="130000"/>
                </a:lnSpc>
              </a:pPr>
              <a:endParaRPr lang="zh-CN" altLang="en-US">
                <a:cs typeface="+mn-ea"/>
                <a:sym typeface="+mn-lt"/>
              </a:endParaRPr>
            </a:p>
          </p:txBody>
        </p:sp>
      </p:grpSp>
      <p:cxnSp>
        <p:nvCxnSpPr>
          <p:cNvPr id="11" name="直接连接符 10">
            <a:extLst>
              <a:ext uri="{FF2B5EF4-FFF2-40B4-BE49-F238E27FC236}">
                <a16:creationId xmlns:a16="http://schemas.microsoft.com/office/drawing/2014/main" id="{98A847D9-C088-41D7-93F8-BE9B1D6A67AD}"/>
              </a:ext>
            </a:extLst>
          </p:cNvPr>
          <p:cNvCxnSpPr/>
          <p:nvPr/>
        </p:nvCxnSpPr>
        <p:spPr>
          <a:xfrm>
            <a:off x="2837374" y="3766820"/>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F9A2266-6EC3-44AA-9E6A-DD39AFF556C8}"/>
              </a:ext>
            </a:extLst>
          </p:cNvPr>
          <p:cNvCxnSpPr/>
          <p:nvPr/>
        </p:nvCxnSpPr>
        <p:spPr>
          <a:xfrm>
            <a:off x="8198074" y="3777539"/>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D14455C-AE14-4F30-AA43-E81CBCA30D81}"/>
              </a:ext>
            </a:extLst>
          </p:cNvPr>
          <p:cNvCxnSpPr>
            <a:cxnSpLocks/>
          </p:cNvCxnSpPr>
          <p:nvPr/>
        </p:nvCxnSpPr>
        <p:spPr>
          <a:xfrm flipV="1">
            <a:off x="5515012" y="3787918"/>
            <a:ext cx="1161976" cy="4151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6813BCE-414E-47F8-B96A-C399093AC7FE}"/>
              </a:ext>
            </a:extLst>
          </p:cNvPr>
          <p:cNvSpPr txBox="1"/>
          <p:nvPr/>
        </p:nvSpPr>
        <p:spPr>
          <a:xfrm>
            <a:off x="1265482" y="1224970"/>
            <a:ext cx="9661036" cy="1552662"/>
          </a:xfrm>
          <a:prstGeom prst="rect">
            <a:avLst/>
          </a:prstGeom>
          <a:noFill/>
        </p:spPr>
        <p:txBody>
          <a:bodyPr wrap="square" lIns="0" tIns="0" rIns="0" bIns="0" rtlCol="0" anchor="ctr" anchorCtr="0">
            <a:normAutofit/>
          </a:bodyPr>
          <a:lstStyle/>
          <a:p>
            <a:pPr algn="just">
              <a:lnSpc>
                <a:spcPct val="130000"/>
              </a:lnSpc>
            </a:pPr>
            <a:r>
              <a:rPr lang="zh-CN" altLang="en-US" sz="2000" dirty="0">
                <a:cs typeface="+mn-ea"/>
                <a:sym typeface="+mn-lt"/>
              </a:rPr>
              <a:t>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个依次进行的步骤，也可以用作时间轴。该页为纯文本描述，可以是</a:t>
            </a:r>
            <a:r>
              <a:rPr lang="en-US" altLang="zh-CN" sz="2000" dirty="0">
                <a:cs typeface="+mn-ea"/>
                <a:sym typeface="+mn-lt"/>
              </a:rPr>
              <a:t>4</a:t>
            </a:r>
            <a:r>
              <a:rPr lang="zh-CN" altLang="en-US" sz="2000" dirty="0">
                <a:cs typeface="+mn-ea"/>
                <a:sym typeface="+mn-lt"/>
              </a:rPr>
              <a:t>个并列的观点，可以是</a:t>
            </a:r>
            <a:r>
              <a:rPr lang="en-US" altLang="zh-CN" sz="2000" dirty="0">
                <a:cs typeface="+mn-ea"/>
                <a:sym typeface="+mn-lt"/>
              </a:rPr>
              <a:t>4</a:t>
            </a:r>
            <a:r>
              <a:rPr lang="zh-CN" altLang="en-US" sz="2000" dirty="0">
                <a:cs typeface="+mn-ea"/>
                <a:sym typeface="+mn-lt"/>
              </a:rPr>
              <a:t>个依次进行的步骤，也可以用作时间轴</a:t>
            </a:r>
            <a:endParaRPr lang="en-US" altLang="zh-CN" sz="2000" dirty="0">
              <a:cs typeface="+mn-ea"/>
              <a:sym typeface="+mn-lt"/>
            </a:endParaRPr>
          </a:p>
        </p:txBody>
      </p:sp>
    </p:spTree>
    <p:extLst>
      <p:ext uri="{BB962C8B-B14F-4D97-AF65-F5344CB8AC3E}">
        <p14:creationId xmlns:p14="http://schemas.microsoft.com/office/powerpoint/2010/main" val="229372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5A2D0A-B049-4C60-88D7-776B4D901E55}"/>
              </a:ext>
            </a:extLst>
          </p:cNvPr>
          <p:cNvSpPr>
            <a:spLocks noGrp="1"/>
          </p:cNvSpPr>
          <p:nvPr>
            <p:ph type="title"/>
          </p:nvPr>
        </p:nvSpPr>
        <p:spPr/>
        <p:txBody>
          <a:bodyPr/>
          <a:lstStyle/>
          <a:p>
            <a:r>
              <a:rPr lang="zh-CN" altLang="en-US" dirty="0">
                <a:sym typeface="+mn-lt"/>
              </a:rPr>
              <a:t>这页可以展示</a:t>
            </a:r>
            <a:r>
              <a:rPr lang="en-US" altLang="zh-CN" dirty="0">
                <a:sym typeface="+mn-lt"/>
              </a:rPr>
              <a:t>5</a:t>
            </a:r>
            <a:r>
              <a:rPr lang="zh-CN" altLang="en-US" dirty="0">
                <a:sym typeface="+mn-lt"/>
              </a:rPr>
              <a:t>个并列项</a:t>
            </a:r>
          </a:p>
        </p:txBody>
      </p:sp>
      <p:sp>
        <p:nvSpPr>
          <p:cNvPr id="3" name="灯片编号占位符 2">
            <a:extLst>
              <a:ext uri="{FF2B5EF4-FFF2-40B4-BE49-F238E27FC236}">
                <a16:creationId xmlns:a16="http://schemas.microsoft.com/office/drawing/2014/main" id="{744C3764-FEEC-416F-BE57-2190F6BF79F7}"/>
              </a:ext>
            </a:extLst>
          </p:cNvPr>
          <p:cNvSpPr>
            <a:spLocks noGrp="1"/>
          </p:cNvSpPr>
          <p:nvPr>
            <p:ph type="sldNum" sz="quarter" idx="12"/>
          </p:nvPr>
        </p:nvSpPr>
        <p:spPr/>
        <p:txBody>
          <a:bodyPr/>
          <a:lstStyle/>
          <a:p>
            <a:fld id="{2515AB8F-1C56-49E9-90C8-78D22B0C1B97}" type="slidenum">
              <a:rPr lang="zh-CN" altLang="en-US" smtClean="0">
                <a:sym typeface="+mn-lt"/>
              </a:rPr>
              <a:pPr/>
              <a:t>19</a:t>
            </a:fld>
            <a:endParaRPr lang="zh-CN" altLang="en-US" dirty="0">
              <a:sym typeface="+mn-lt"/>
            </a:endParaRPr>
          </a:p>
        </p:txBody>
      </p:sp>
      <p:sp>
        <p:nvSpPr>
          <p:cNvPr id="4" name="梯形 3">
            <a:extLst>
              <a:ext uri="{FF2B5EF4-FFF2-40B4-BE49-F238E27FC236}">
                <a16:creationId xmlns:a16="http://schemas.microsoft.com/office/drawing/2014/main" id="{0B407CA2-FB91-4A6D-83EB-5DD44A3022ED}"/>
              </a:ext>
            </a:extLst>
          </p:cNvPr>
          <p:cNvSpPr/>
          <p:nvPr/>
        </p:nvSpPr>
        <p:spPr>
          <a:xfrm rot="5400000">
            <a:off x="60362" y="1243954"/>
            <a:ext cx="4730674" cy="4851401"/>
          </a:xfrm>
          <a:prstGeom prst="trapezoid">
            <a:avLst>
              <a:gd name="adj" fmla="val 138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iš1ídé">
            <a:extLst>
              <a:ext uri="{FF2B5EF4-FFF2-40B4-BE49-F238E27FC236}">
                <a16:creationId xmlns:a16="http://schemas.microsoft.com/office/drawing/2014/main" id="{522434EA-4BB7-4BED-869B-634834FAF04A}"/>
              </a:ext>
            </a:extLst>
          </p:cNvPr>
          <p:cNvSpPr/>
          <p:nvPr/>
        </p:nvSpPr>
        <p:spPr bwMode="auto">
          <a:xfrm>
            <a:off x="5884524" y="1883644"/>
            <a:ext cx="5334339"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just">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9" name="矩形 28">
            <a:extLst>
              <a:ext uri="{FF2B5EF4-FFF2-40B4-BE49-F238E27FC236}">
                <a16:creationId xmlns:a16="http://schemas.microsoft.com/office/drawing/2014/main" id="{88653407-C78A-42A0-8EA9-3911F244EDE2}"/>
              </a:ext>
            </a:extLst>
          </p:cNvPr>
          <p:cNvSpPr>
            <a:spLocks noChangeAspect="1"/>
          </p:cNvSpPr>
          <p:nvPr/>
        </p:nvSpPr>
        <p:spPr>
          <a:xfrm>
            <a:off x="5155925" y="4834015"/>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íṣ1íḋê">
            <a:extLst>
              <a:ext uri="{FF2B5EF4-FFF2-40B4-BE49-F238E27FC236}">
                <a16:creationId xmlns:a16="http://schemas.microsoft.com/office/drawing/2014/main" id="{18A71F47-93BA-47C7-B631-47E1BEE26657}"/>
              </a:ext>
            </a:extLst>
          </p:cNvPr>
          <p:cNvSpPr>
            <a:spLocks noChangeAspect="1"/>
          </p:cNvSpPr>
          <p:nvPr/>
        </p:nvSpPr>
        <p:spPr>
          <a:xfrm>
            <a:off x="5246888" y="494201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矩形 26">
            <a:extLst>
              <a:ext uri="{FF2B5EF4-FFF2-40B4-BE49-F238E27FC236}">
                <a16:creationId xmlns:a16="http://schemas.microsoft.com/office/drawing/2014/main" id="{9DBB34FA-F5E2-4FC7-BBAB-A41D5CF616A8}"/>
              </a:ext>
            </a:extLst>
          </p:cNvPr>
          <p:cNvSpPr>
            <a:spLocks noChangeAspect="1"/>
          </p:cNvSpPr>
          <p:nvPr/>
        </p:nvSpPr>
        <p:spPr>
          <a:xfrm>
            <a:off x="5155925" y="3409696"/>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íṣ1îḋê">
            <a:extLst>
              <a:ext uri="{FF2B5EF4-FFF2-40B4-BE49-F238E27FC236}">
                <a16:creationId xmlns:a16="http://schemas.microsoft.com/office/drawing/2014/main" id="{62806763-5FDF-46B3-96C9-60EF0C71F531}"/>
              </a:ext>
            </a:extLst>
          </p:cNvPr>
          <p:cNvSpPr>
            <a:spLocks noChangeAspect="1"/>
          </p:cNvSpPr>
          <p:nvPr/>
        </p:nvSpPr>
        <p:spPr>
          <a:xfrm>
            <a:off x="5261282" y="3517696"/>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矩形 25">
            <a:extLst>
              <a:ext uri="{FF2B5EF4-FFF2-40B4-BE49-F238E27FC236}">
                <a16:creationId xmlns:a16="http://schemas.microsoft.com/office/drawing/2014/main" id="{860E6EB2-7630-41A4-A3AF-C008EFAFED92}"/>
              </a:ext>
            </a:extLst>
          </p:cNvPr>
          <p:cNvSpPr>
            <a:spLocks noChangeAspect="1"/>
          </p:cNvSpPr>
          <p:nvPr/>
        </p:nvSpPr>
        <p:spPr>
          <a:xfrm>
            <a:off x="5155925" y="2699130"/>
            <a:ext cx="540000" cy="5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i$liďê">
            <a:extLst>
              <a:ext uri="{FF2B5EF4-FFF2-40B4-BE49-F238E27FC236}">
                <a16:creationId xmlns:a16="http://schemas.microsoft.com/office/drawing/2014/main" id="{ED737EE2-D8FE-4C5A-B67F-9D399D5A531F}"/>
              </a:ext>
            </a:extLst>
          </p:cNvPr>
          <p:cNvSpPr>
            <a:spLocks noChangeAspect="1"/>
          </p:cNvSpPr>
          <p:nvPr/>
        </p:nvSpPr>
        <p:spPr>
          <a:xfrm>
            <a:off x="5288386" y="2807130"/>
            <a:ext cx="275078" cy="324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19" name="iš1ídé">
            <a:extLst>
              <a:ext uri="{FF2B5EF4-FFF2-40B4-BE49-F238E27FC236}">
                <a16:creationId xmlns:a16="http://schemas.microsoft.com/office/drawing/2014/main" id="{E5C539CE-CC23-46BE-8434-8406939989A4}"/>
              </a:ext>
            </a:extLst>
          </p:cNvPr>
          <p:cNvSpPr/>
          <p:nvPr/>
        </p:nvSpPr>
        <p:spPr bwMode="auto">
          <a:xfrm>
            <a:off x="5884523" y="2581027"/>
            <a:ext cx="5334340" cy="692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0" name="iš1ídé">
            <a:extLst>
              <a:ext uri="{FF2B5EF4-FFF2-40B4-BE49-F238E27FC236}">
                <a16:creationId xmlns:a16="http://schemas.microsoft.com/office/drawing/2014/main" id="{92C59087-BAD2-4E29-892B-0C03F0F1681C}"/>
              </a:ext>
            </a:extLst>
          </p:cNvPr>
          <p:cNvSpPr/>
          <p:nvPr/>
        </p:nvSpPr>
        <p:spPr bwMode="auto">
          <a:xfrm>
            <a:off x="5884523" y="3278410"/>
            <a:ext cx="5334340" cy="72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1" name="iš1ídé">
            <a:extLst>
              <a:ext uri="{FF2B5EF4-FFF2-40B4-BE49-F238E27FC236}">
                <a16:creationId xmlns:a16="http://schemas.microsoft.com/office/drawing/2014/main" id="{1A499374-3B98-42C6-973A-278ED3D2290B}"/>
              </a:ext>
            </a:extLst>
          </p:cNvPr>
          <p:cNvSpPr/>
          <p:nvPr/>
        </p:nvSpPr>
        <p:spPr bwMode="auto">
          <a:xfrm>
            <a:off x="5884523" y="4011037"/>
            <a:ext cx="5334340" cy="69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2" name="iš1ídé">
            <a:extLst>
              <a:ext uri="{FF2B5EF4-FFF2-40B4-BE49-F238E27FC236}">
                <a16:creationId xmlns:a16="http://schemas.microsoft.com/office/drawing/2014/main" id="{5156B3E2-EB72-41F7-9AE0-786E8E8D5FC7}"/>
              </a:ext>
            </a:extLst>
          </p:cNvPr>
          <p:cNvSpPr/>
          <p:nvPr/>
        </p:nvSpPr>
        <p:spPr bwMode="auto">
          <a:xfrm>
            <a:off x="5884524" y="4709642"/>
            <a:ext cx="5334340" cy="78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30000"/>
              </a:lnSpc>
            </a:pPr>
            <a:r>
              <a:rPr lang="zh-CN" altLang="en-US" sz="2000" dirty="0">
                <a:cs typeface="+mn-ea"/>
                <a:sym typeface="+mn-lt"/>
              </a:rPr>
              <a:t>你的观点你的观点你的观点你的观点你的观点</a:t>
            </a:r>
            <a:endParaRPr lang="en-US" altLang="zh-CN" sz="2000" dirty="0">
              <a:cs typeface="+mn-ea"/>
              <a:sym typeface="+mn-lt"/>
            </a:endParaRPr>
          </a:p>
        </p:txBody>
      </p:sp>
      <p:sp>
        <p:nvSpPr>
          <p:cNvPr id="25" name="矩形 24">
            <a:extLst>
              <a:ext uri="{FF2B5EF4-FFF2-40B4-BE49-F238E27FC236}">
                <a16:creationId xmlns:a16="http://schemas.microsoft.com/office/drawing/2014/main" id="{2462EB8C-8A52-42D1-8404-A20479DA1E9D}"/>
              </a:ext>
            </a:extLst>
          </p:cNvPr>
          <p:cNvSpPr>
            <a:spLocks noChangeAspect="1"/>
          </p:cNvSpPr>
          <p:nvPr/>
        </p:nvSpPr>
        <p:spPr>
          <a:xfrm>
            <a:off x="5155925" y="1959890"/>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have-an-idea_65779">
            <a:extLst>
              <a:ext uri="{FF2B5EF4-FFF2-40B4-BE49-F238E27FC236}">
                <a16:creationId xmlns:a16="http://schemas.microsoft.com/office/drawing/2014/main" id="{9481A034-5A7E-43BD-B741-3D285E7ED870}"/>
              </a:ext>
            </a:extLst>
          </p:cNvPr>
          <p:cNvSpPr>
            <a:spLocks noChangeAspect="1"/>
          </p:cNvSpPr>
          <p:nvPr/>
        </p:nvSpPr>
        <p:spPr bwMode="auto">
          <a:xfrm>
            <a:off x="5270035" y="2067890"/>
            <a:ext cx="311781" cy="324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28" name="矩形 27">
            <a:extLst>
              <a:ext uri="{FF2B5EF4-FFF2-40B4-BE49-F238E27FC236}">
                <a16:creationId xmlns:a16="http://schemas.microsoft.com/office/drawing/2014/main" id="{157F0804-3F36-423A-9746-CAADC5EC2FDE}"/>
              </a:ext>
            </a:extLst>
          </p:cNvPr>
          <p:cNvSpPr>
            <a:spLocks noChangeAspect="1"/>
          </p:cNvSpPr>
          <p:nvPr/>
        </p:nvSpPr>
        <p:spPr>
          <a:xfrm>
            <a:off x="5155925" y="4120262"/>
            <a:ext cx="540000" cy="5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light-bulb_62830">
            <a:extLst>
              <a:ext uri="{FF2B5EF4-FFF2-40B4-BE49-F238E27FC236}">
                <a16:creationId xmlns:a16="http://schemas.microsoft.com/office/drawing/2014/main" id="{B2D168CA-90F3-4858-AFEE-6F2556E8C257}"/>
              </a:ext>
            </a:extLst>
          </p:cNvPr>
          <p:cNvSpPr>
            <a:spLocks noChangeAspect="1"/>
          </p:cNvSpPr>
          <p:nvPr/>
        </p:nvSpPr>
        <p:spPr bwMode="auto">
          <a:xfrm>
            <a:off x="5263873" y="4228262"/>
            <a:ext cx="324104" cy="324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bg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E986A80-663E-46DD-9271-0B04D3CD7C88}"/>
              </a:ext>
            </a:extLst>
          </p:cNvPr>
          <p:cNvSpPr txBox="1"/>
          <p:nvPr/>
        </p:nvSpPr>
        <p:spPr>
          <a:xfrm>
            <a:off x="1175434" y="1870943"/>
            <a:ext cx="2719730" cy="3606539"/>
          </a:xfrm>
          <a:prstGeom prst="rect">
            <a:avLst/>
          </a:prstGeom>
          <a:noFill/>
          <a:scene3d>
            <a:camera prst="perspectiveRight">
              <a:rot lat="0" lon="19499996" rev="0"/>
            </a:camera>
            <a:lightRig rig="threePt" dir="t"/>
          </a:scene3d>
        </p:spPr>
        <p:txBody>
          <a:bodyPr wrap="square" lIns="0" tIns="0" rIns="0" bIns="0" rtlCol="0" anchor="ctr" anchorCtr="0">
            <a:normAutofit/>
          </a:bodyPr>
          <a:lstStyle/>
          <a:p>
            <a:pPr algn="ctr">
              <a:lnSpc>
                <a:spcPct val="130000"/>
              </a:lnSpc>
            </a:pPr>
            <a:r>
              <a:rPr lang="zh-CN" altLang="en-US" sz="2000" b="1" dirty="0">
                <a:solidFill>
                  <a:schemeClr val="bg1"/>
                </a:solidFill>
                <a:cs typeface="+mn-ea"/>
                <a:sym typeface="+mn-lt"/>
              </a:rPr>
              <a:t>请输入提炼观点标题</a:t>
            </a:r>
          </a:p>
          <a:p>
            <a:pPr algn="just">
              <a:lnSpc>
                <a:spcPct val="130000"/>
              </a:lnSpc>
            </a:pPr>
            <a:r>
              <a:rPr lang="zh-CN" altLang="en-US" sz="2000" dirty="0">
                <a:solidFill>
                  <a:schemeClr val="bg1"/>
                </a:solidFill>
                <a:cs typeface="+mn-ea"/>
                <a:sym typeface="+mn-lt"/>
              </a:rPr>
              <a:t>请在此处输入你的观点正文。右侧</a:t>
            </a:r>
            <a:r>
              <a:rPr lang="en-US" altLang="zh-CN" sz="2000" dirty="0">
                <a:solidFill>
                  <a:schemeClr val="bg1"/>
                </a:solidFill>
                <a:cs typeface="+mn-ea"/>
                <a:sym typeface="+mn-lt"/>
              </a:rPr>
              <a:t>5</a:t>
            </a:r>
            <a:r>
              <a:rPr lang="zh-CN" altLang="en-US" sz="2000" dirty="0">
                <a:solidFill>
                  <a:schemeClr val="bg1"/>
                </a:solidFill>
                <a:cs typeface="+mn-ea"/>
                <a:sym typeface="+mn-lt"/>
              </a:rPr>
              <a:t>个子标题观点为支撑论据，默认</a:t>
            </a:r>
            <a:r>
              <a:rPr lang="en-US" altLang="zh-CN" sz="2000" dirty="0">
                <a:solidFill>
                  <a:schemeClr val="bg1"/>
                </a:solidFill>
                <a:cs typeface="+mn-ea"/>
                <a:sym typeface="+mn-lt"/>
              </a:rPr>
              <a:t>20</a:t>
            </a:r>
            <a:r>
              <a:rPr lang="zh-CN" altLang="en-US" sz="2000" dirty="0">
                <a:solidFill>
                  <a:schemeClr val="bg1"/>
                </a:solidFill>
                <a:cs typeface="+mn-ea"/>
                <a:sym typeface="+mn-lt"/>
              </a:rPr>
              <a:t>号字，文字较多时文本框会自动缩排，但字体较小不适宜大屏幕展示</a:t>
            </a:r>
            <a:endParaRPr lang="en-US" altLang="zh-CN" sz="2000" dirty="0">
              <a:solidFill>
                <a:schemeClr val="bg1"/>
              </a:solidFill>
              <a:cs typeface="+mn-ea"/>
              <a:sym typeface="+mn-lt"/>
            </a:endParaRPr>
          </a:p>
        </p:txBody>
      </p:sp>
    </p:spTree>
    <p:extLst>
      <p:ext uri="{BB962C8B-B14F-4D97-AF65-F5344CB8AC3E}">
        <p14:creationId xmlns:p14="http://schemas.microsoft.com/office/powerpoint/2010/main" val="67666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D077F043-411E-4D3F-8F97-53504967427A}"/>
              </a:ext>
            </a:extLst>
          </p:cNvPr>
          <p:cNvSpPr txBox="1"/>
          <p:nvPr/>
        </p:nvSpPr>
        <p:spPr>
          <a:xfrm>
            <a:off x="2948253" y="2972376"/>
            <a:ext cx="2031324" cy="525016"/>
          </a:xfrm>
          <a:prstGeom prst="rect">
            <a:avLst/>
          </a:prstGeom>
          <a:noFill/>
        </p:spPr>
        <p:txBody>
          <a:bodyPr wrap="square" rtlCol="0">
            <a:spAutoFit/>
          </a:bodyPr>
          <a:lstStyle/>
          <a:p>
            <a:pPr>
              <a:lnSpc>
                <a:spcPct val="130000"/>
              </a:lnSpc>
            </a:pPr>
            <a:r>
              <a:rPr lang="zh-CN" altLang="en-US" sz="2400" dirty="0">
                <a:solidFill>
                  <a:schemeClr val="accent1"/>
                </a:solidFill>
                <a:cs typeface="+mn-ea"/>
                <a:sym typeface="+mn-lt"/>
              </a:rPr>
              <a:t>短标题格式</a:t>
            </a:r>
          </a:p>
        </p:txBody>
      </p:sp>
      <p:sp>
        <p:nvSpPr>
          <p:cNvPr id="161" name="椭圆 160">
            <a:extLst>
              <a:ext uri="{FF2B5EF4-FFF2-40B4-BE49-F238E27FC236}">
                <a16:creationId xmlns:a16="http://schemas.microsoft.com/office/drawing/2014/main" id="{E5B44729-1F7D-4AD6-B529-D0A4080C316D}"/>
              </a:ext>
            </a:extLst>
          </p:cNvPr>
          <p:cNvSpPr/>
          <p:nvPr/>
        </p:nvSpPr>
        <p:spPr>
          <a:xfrm>
            <a:off x="2049502"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grpSp>
        <p:nvGrpSpPr>
          <p:cNvPr id="169" name="组合 168">
            <a:extLst>
              <a:ext uri="{FF2B5EF4-FFF2-40B4-BE49-F238E27FC236}">
                <a16:creationId xmlns:a16="http://schemas.microsoft.com/office/drawing/2014/main" id="{FF572E3B-1F17-4C61-966B-66FC7A18D4C1}"/>
              </a:ext>
            </a:extLst>
          </p:cNvPr>
          <p:cNvGrpSpPr/>
          <p:nvPr/>
        </p:nvGrpSpPr>
        <p:grpSpPr>
          <a:xfrm>
            <a:off x="7589925" y="2931272"/>
            <a:ext cx="2860348" cy="607224"/>
            <a:chOff x="7620127" y="2931272"/>
            <a:chExt cx="2860348" cy="607224"/>
          </a:xfrm>
        </p:grpSpPr>
        <p:sp>
          <p:nvSpPr>
            <p:cNvPr id="15" name="文本框 14">
              <a:extLst>
                <a:ext uri="{FF2B5EF4-FFF2-40B4-BE49-F238E27FC236}">
                  <a16:creationId xmlns:a16="http://schemas.microsoft.com/office/drawing/2014/main" id="{FA45DDCC-D14F-4A48-9343-50A7BA083C86}"/>
                </a:ext>
              </a:extLst>
            </p:cNvPr>
            <p:cNvSpPr txBox="1"/>
            <p:nvPr/>
          </p:nvSpPr>
          <p:spPr>
            <a:xfrm>
              <a:off x="8449150" y="2972376"/>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第二章节标题</a:t>
              </a:r>
            </a:p>
          </p:txBody>
        </p:sp>
        <p:sp>
          <p:nvSpPr>
            <p:cNvPr id="162" name="椭圆 161">
              <a:extLst>
                <a:ext uri="{FF2B5EF4-FFF2-40B4-BE49-F238E27FC236}">
                  <a16:creationId xmlns:a16="http://schemas.microsoft.com/office/drawing/2014/main" id="{D9CB9188-0BFB-428B-A244-E7D0BC777416}"/>
                </a:ext>
              </a:extLst>
            </p:cNvPr>
            <p:cNvSpPr/>
            <p:nvPr/>
          </p:nvSpPr>
          <p:spPr>
            <a:xfrm>
              <a:off x="7620127" y="2931272"/>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grpSp>
      <p:grpSp>
        <p:nvGrpSpPr>
          <p:cNvPr id="168" name="组合 167">
            <a:extLst>
              <a:ext uri="{FF2B5EF4-FFF2-40B4-BE49-F238E27FC236}">
                <a16:creationId xmlns:a16="http://schemas.microsoft.com/office/drawing/2014/main" id="{7741F2B9-F18C-406E-B5DA-8E91BC9A8131}"/>
              </a:ext>
            </a:extLst>
          </p:cNvPr>
          <p:cNvGrpSpPr/>
          <p:nvPr/>
        </p:nvGrpSpPr>
        <p:grpSpPr>
          <a:xfrm>
            <a:off x="7589925" y="4034410"/>
            <a:ext cx="2860348" cy="607224"/>
            <a:chOff x="7620127" y="4034410"/>
            <a:chExt cx="2860348" cy="607224"/>
          </a:xfrm>
        </p:grpSpPr>
        <p:sp>
          <p:nvSpPr>
            <p:cNvPr id="17" name="文本框 16">
              <a:extLst>
                <a:ext uri="{FF2B5EF4-FFF2-40B4-BE49-F238E27FC236}">
                  <a16:creationId xmlns:a16="http://schemas.microsoft.com/office/drawing/2014/main" id="{3E813EBE-D312-41D1-8DDA-77112A198B92}"/>
                </a:ext>
              </a:extLst>
            </p:cNvPr>
            <p:cNvSpPr txBox="1"/>
            <p:nvPr/>
          </p:nvSpPr>
          <p:spPr>
            <a:xfrm>
              <a:off x="8449150" y="4075514"/>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第四章节标题</a:t>
              </a:r>
            </a:p>
          </p:txBody>
        </p:sp>
        <p:sp>
          <p:nvSpPr>
            <p:cNvPr id="163" name="椭圆 162">
              <a:extLst>
                <a:ext uri="{FF2B5EF4-FFF2-40B4-BE49-F238E27FC236}">
                  <a16:creationId xmlns:a16="http://schemas.microsoft.com/office/drawing/2014/main" id="{23C4B180-9F8F-4232-A654-CF0B0D8811A4}"/>
                </a:ext>
              </a:extLst>
            </p:cNvPr>
            <p:cNvSpPr/>
            <p:nvPr/>
          </p:nvSpPr>
          <p:spPr>
            <a:xfrm>
              <a:off x="7620127"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04</a:t>
              </a:r>
              <a:endParaRPr lang="zh-CN" altLang="en-US" sz="2400" dirty="0">
                <a:solidFill>
                  <a:schemeClr val="bg1"/>
                </a:solidFill>
                <a:cs typeface="+mn-ea"/>
                <a:sym typeface="+mn-lt"/>
              </a:endParaRPr>
            </a:p>
          </p:txBody>
        </p:sp>
      </p:grpSp>
      <p:grpSp>
        <p:nvGrpSpPr>
          <p:cNvPr id="167" name="组合 166">
            <a:extLst>
              <a:ext uri="{FF2B5EF4-FFF2-40B4-BE49-F238E27FC236}">
                <a16:creationId xmlns:a16="http://schemas.microsoft.com/office/drawing/2014/main" id="{2AF1C854-0BC3-4983-AAEB-AD082C0AF161}"/>
              </a:ext>
            </a:extLst>
          </p:cNvPr>
          <p:cNvGrpSpPr/>
          <p:nvPr/>
        </p:nvGrpSpPr>
        <p:grpSpPr>
          <a:xfrm>
            <a:off x="7589925" y="5100684"/>
            <a:ext cx="2878708" cy="607224"/>
            <a:chOff x="7620127" y="5100684"/>
            <a:chExt cx="2878708" cy="607224"/>
          </a:xfrm>
        </p:grpSpPr>
        <p:sp>
          <p:nvSpPr>
            <p:cNvPr id="24" name="文本框 23">
              <a:extLst>
                <a:ext uri="{FF2B5EF4-FFF2-40B4-BE49-F238E27FC236}">
                  <a16:creationId xmlns:a16="http://schemas.microsoft.com/office/drawing/2014/main" id="{170D1A4C-FD12-4646-9C4C-F4751A2E7A3E}"/>
                </a:ext>
              </a:extLst>
            </p:cNvPr>
            <p:cNvSpPr txBox="1"/>
            <p:nvPr/>
          </p:nvSpPr>
          <p:spPr>
            <a:xfrm>
              <a:off x="8467510" y="5141788"/>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第六章节标题</a:t>
              </a:r>
            </a:p>
          </p:txBody>
        </p:sp>
        <p:sp>
          <p:nvSpPr>
            <p:cNvPr id="164" name="椭圆 163">
              <a:extLst>
                <a:ext uri="{FF2B5EF4-FFF2-40B4-BE49-F238E27FC236}">
                  <a16:creationId xmlns:a16="http://schemas.microsoft.com/office/drawing/2014/main" id="{177A8758-4235-470B-B01F-C54D1316EC70}"/>
                </a:ext>
              </a:extLst>
            </p:cNvPr>
            <p:cNvSpPr/>
            <p:nvPr/>
          </p:nvSpPr>
          <p:spPr>
            <a:xfrm>
              <a:off x="7620127"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06</a:t>
              </a:r>
              <a:endParaRPr lang="zh-CN" altLang="en-US" sz="2400" dirty="0">
                <a:solidFill>
                  <a:schemeClr val="bg1"/>
                </a:solidFill>
                <a:cs typeface="+mn-ea"/>
                <a:sym typeface="+mn-lt"/>
              </a:endParaRPr>
            </a:p>
          </p:txBody>
        </p:sp>
      </p:grpSp>
      <p:grpSp>
        <p:nvGrpSpPr>
          <p:cNvPr id="172" name="组合 171">
            <a:extLst>
              <a:ext uri="{FF2B5EF4-FFF2-40B4-BE49-F238E27FC236}">
                <a16:creationId xmlns:a16="http://schemas.microsoft.com/office/drawing/2014/main" id="{F501A4E8-410B-45E6-9366-DC087871D60E}"/>
              </a:ext>
            </a:extLst>
          </p:cNvPr>
          <p:cNvGrpSpPr/>
          <p:nvPr/>
        </p:nvGrpSpPr>
        <p:grpSpPr>
          <a:xfrm>
            <a:off x="2049502" y="5100684"/>
            <a:ext cx="2893157" cy="607224"/>
            <a:chOff x="2079704" y="5100684"/>
            <a:chExt cx="2893157" cy="607224"/>
          </a:xfrm>
        </p:grpSpPr>
        <p:sp>
          <p:nvSpPr>
            <p:cNvPr id="18" name="文本框 17">
              <a:extLst>
                <a:ext uri="{FF2B5EF4-FFF2-40B4-BE49-F238E27FC236}">
                  <a16:creationId xmlns:a16="http://schemas.microsoft.com/office/drawing/2014/main" id="{EFDD37CC-BB39-41C1-8D66-5EA191F8929C}"/>
                </a:ext>
              </a:extLst>
            </p:cNvPr>
            <p:cNvSpPr txBox="1"/>
            <p:nvPr/>
          </p:nvSpPr>
          <p:spPr>
            <a:xfrm>
              <a:off x="2941536" y="5141788"/>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第五章节标题</a:t>
              </a:r>
            </a:p>
          </p:txBody>
        </p:sp>
        <p:sp>
          <p:nvSpPr>
            <p:cNvPr id="165" name="椭圆 164">
              <a:extLst>
                <a:ext uri="{FF2B5EF4-FFF2-40B4-BE49-F238E27FC236}">
                  <a16:creationId xmlns:a16="http://schemas.microsoft.com/office/drawing/2014/main" id="{D7A9DE7B-D7FB-40FF-A7D2-22ADD96D1210}"/>
                </a:ext>
              </a:extLst>
            </p:cNvPr>
            <p:cNvSpPr/>
            <p:nvPr/>
          </p:nvSpPr>
          <p:spPr>
            <a:xfrm>
              <a:off x="2079704" y="5100684"/>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05</a:t>
              </a:r>
              <a:endParaRPr lang="zh-CN" altLang="en-US" sz="2400" dirty="0">
                <a:solidFill>
                  <a:schemeClr val="bg1"/>
                </a:solidFill>
                <a:cs typeface="+mn-ea"/>
                <a:sym typeface="+mn-lt"/>
              </a:endParaRPr>
            </a:p>
          </p:txBody>
        </p:sp>
      </p:grpSp>
      <p:sp>
        <p:nvSpPr>
          <p:cNvPr id="16" name="文本框 15">
            <a:extLst>
              <a:ext uri="{FF2B5EF4-FFF2-40B4-BE49-F238E27FC236}">
                <a16:creationId xmlns:a16="http://schemas.microsoft.com/office/drawing/2014/main" id="{C46E9D55-6CB0-4C48-9BAB-43FEBE0A1A9E}"/>
              </a:ext>
            </a:extLst>
          </p:cNvPr>
          <p:cNvSpPr txBox="1"/>
          <p:nvPr/>
        </p:nvSpPr>
        <p:spPr>
          <a:xfrm>
            <a:off x="2948253" y="4075514"/>
            <a:ext cx="2031325" cy="525016"/>
          </a:xfrm>
          <a:prstGeom prst="rect">
            <a:avLst/>
          </a:prstGeom>
          <a:noFill/>
        </p:spPr>
        <p:txBody>
          <a:bodyPr wrap="none" rtlCol="0">
            <a:spAutoFit/>
          </a:bodyPr>
          <a:lstStyle/>
          <a:p>
            <a:pPr>
              <a:lnSpc>
                <a:spcPct val="130000"/>
              </a:lnSpc>
            </a:pPr>
            <a:r>
              <a:rPr lang="zh-CN" altLang="en-US" sz="2400" dirty="0">
                <a:solidFill>
                  <a:schemeClr val="accent1"/>
                </a:solidFill>
                <a:cs typeface="+mn-ea"/>
                <a:sym typeface="+mn-lt"/>
              </a:rPr>
              <a:t>第三章节标题</a:t>
            </a:r>
          </a:p>
        </p:txBody>
      </p:sp>
      <p:sp>
        <p:nvSpPr>
          <p:cNvPr id="166" name="椭圆 165">
            <a:extLst>
              <a:ext uri="{FF2B5EF4-FFF2-40B4-BE49-F238E27FC236}">
                <a16:creationId xmlns:a16="http://schemas.microsoft.com/office/drawing/2014/main" id="{C476B659-B5A2-407A-8C78-A017B9F4A9D3}"/>
              </a:ext>
            </a:extLst>
          </p:cNvPr>
          <p:cNvSpPr/>
          <p:nvPr/>
        </p:nvSpPr>
        <p:spPr>
          <a:xfrm>
            <a:off x="2049502" y="4034410"/>
            <a:ext cx="607224" cy="607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Tree>
    <p:extLst>
      <p:ext uri="{BB962C8B-B14F-4D97-AF65-F5344CB8AC3E}">
        <p14:creationId xmlns:p14="http://schemas.microsoft.com/office/powerpoint/2010/main" val="673927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圆角 41">
            <a:extLst>
              <a:ext uri="{FF2B5EF4-FFF2-40B4-BE49-F238E27FC236}">
                <a16:creationId xmlns:a16="http://schemas.microsoft.com/office/drawing/2014/main" id="{FBB5A715-DDD4-47FF-A04F-14EF65F85ED5}"/>
              </a:ext>
            </a:extLst>
          </p:cNvPr>
          <p:cNvSpPr/>
          <p:nvPr/>
        </p:nvSpPr>
        <p:spPr>
          <a:xfrm>
            <a:off x="1109629" y="1551409"/>
            <a:ext cx="3621066" cy="4032708"/>
          </a:xfrm>
          <a:prstGeom prst="roundRect">
            <a:avLst>
              <a:gd name="adj" fmla="val 3285"/>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FA25D6D4-9403-432B-A357-0E45AC4CB491}"/>
              </a:ext>
            </a:extLst>
          </p:cNvPr>
          <p:cNvSpPr>
            <a:spLocks noGrp="1"/>
          </p:cNvSpPr>
          <p:nvPr>
            <p:ph type="title"/>
          </p:nvPr>
        </p:nvSpPr>
        <p:spPr/>
        <p:txBody>
          <a:bodyPr/>
          <a:lstStyle/>
          <a:p>
            <a:r>
              <a:rPr lang="zh-CN" altLang="en-US" dirty="0">
                <a:sym typeface="+mn-lt"/>
              </a:rPr>
              <a:t>这页可以展示</a:t>
            </a:r>
            <a:r>
              <a:rPr lang="en-US" altLang="zh-CN" dirty="0">
                <a:sym typeface="+mn-lt"/>
              </a:rPr>
              <a:t>5</a:t>
            </a:r>
            <a:r>
              <a:rPr lang="zh-CN" altLang="en-US" dirty="0">
                <a:sym typeface="+mn-lt"/>
              </a:rPr>
              <a:t>个并列</a:t>
            </a:r>
            <a:r>
              <a:rPr lang="en-US" altLang="zh-CN" dirty="0">
                <a:sym typeface="+mn-lt"/>
              </a:rPr>
              <a:t>/</a:t>
            </a:r>
            <a:r>
              <a:rPr lang="zh-CN" altLang="en-US" dirty="0">
                <a:sym typeface="+mn-lt"/>
              </a:rPr>
              <a:t>流程项</a:t>
            </a:r>
          </a:p>
        </p:txBody>
      </p:sp>
      <p:sp>
        <p:nvSpPr>
          <p:cNvPr id="5" name="灯片编号占位符 4">
            <a:extLst>
              <a:ext uri="{FF2B5EF4-FFF2-40B4-BE49-F238E27FC236}">
                <a16:creationId xmlns:a16="http://schemas.microsoft.com/office/drawing/2014/main" id="{7DDCF5C1-8F28-4195-A4CE-BF4253E7C73E}"/>
              </a:ext>
            </a:extLst>
          </p:cNvPr>
          <p:cNvSpPr>
            <a:spLocks noGrp="1"/>
          </p:cNvSpPr>
          <p:nvPr>
            <p:ph type="sldNum" sz="quarter" idx="12"/>
          </p:nvPr>
        </p:nvSpPr>
        <p:spPr/>
        <p:txBody>
          <a:bodyPr/>
          <a:lstStyle/>
          <a:p>
            <a:fld id="{2515AB8F-1C56-49E9-90C8-78D22B0C1B97}" type="slidenum">
              <a:rPr lang="zh-CN" altLang="en-US" smtClean="0">
                <a:sym typeface="+mn-lt"/>
              </a:rPr>
              <a:pPr/>
              <a:t>20</a:t>
            </a:fld>
            <a:endParaRPr lang="zh-CN" altLang="en-US">
              <a:sym typeface="+mn-lt"/>
            </a:endParaRPr>
          </a:p>
        </p:txBody>
      </p:sp>
      <p:sp>
        <p:nvSpPr>
          <p:cNvPr id="35" name="矩形: 圆角 34">
            <a:extLst>
              <a:ext uri="{FF2B5EF4-FFF2-40B4-BE49-F238E27FC236}">
                <a16:creationId xmlns:a16="http://schemas.microsoft.com/office/drawing/2014/main" id="{8596FED7-50BD-4269-BA84-C91E08A3F438}"/>
              </a:ext>
            </a:extLst>
          </p:cNvPr>
          <p:cNvSpPr/>
          <p:nvPr/>
        </p:nvSpPr>
        <p:spPr>
          <a:xfrm>
            <a:off x="974725" y="1770908"/>
            <a:ext cx="3890874" cy="4032708"/>
          </a:xfrm>
          <a:prstGeom prst="roundRect">
            <a:avLst>
              <a:gd name="adj" fmla="val 328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8B681BA6-BEA6-4E1F-BF8B-B1AD306B3C49}"/>
              </a:ext>
            </a:extLst>
          </p:cNvPr>
          <p:cNvSpPr txBox="1"/>
          <p:nvPr/>
        </p:nvSpPr>
        <p:spPr>
          <a:xfrm>
            <a:off x="1295430" y="1977892"/>
            <a:ext cx="3249464" cy="3618741"/>
          </a:xfrm>
          <a:prstGeom prst="rect">
            <a:avLst/>
          </a:prstGeom>
          <a:noFill/>
          <a:ln>
            <a:noFill/>
            <a:prstDash val="lgDash"/>
          </a:ln>
        </p:spPr>
        <p:txBody>
          <a:bodyPr wrap="square" lIns="0" tIns="0" rIns="0" bIns="0" rtlCol="0" anchor="ctr" anchorCtr="0">
            <a:normAutofit/>
          </a:bodyPr>
          <a:lstStyle/>
          <a:p>
            <a:pPr algn="ctr">
              <a:lnSpc>
                <a:spcPct val="130000"/>
              </a:lnSpc>
              <a:spcAft>
                <a:spcPts val="600"/>
              </a:spcAft>
            </a:pPr>
            <a:r>
              <a:rPr lang="zh-CN" altLang="en-US" sz="2000" b="1" dirty="0">
                <a:cs typeface="+mn-ea"/>
                <a:sym typeface="+mn-lt"/>
              </a:rPr>
              <a:t>请输入提炼观点标题</a:t>
            </a:r>
          </a:p>
          <a:p>
            <a:pPr algn="just">
              <a:lnSpc>
                <a:spcPct val="130000"/>
              </a:lnSpc>
            </a:pPr>
            <a:r>
              <a:rPr lang="zh-CN" altLang="en-US" sz="2000" dirty="0">
                <a:cs typeface="+mn-ea"/>
                <a:sym typeface="+mn-lt"/>
              </a:rPr>
              <a:t>请在此处输入你的内容（右侧</a:t>
            </a:r>
            <a:r>
              <a:rPr lang="en-US" altLang="zh-CN" sz="2000" dirty="0">
                <a:cs typeface="+mn-ea"/>
                <a:sym typeface="+mn-lt"/>
              </a:rPr>
              <a:t>5</a:t>
            </a:r>
            <a:r>
              <a:rPr lang="zh-CN" altLang="en-US" sz="2000" dirty="0">
                <a:cs typeface="+mn-ea"/>
                <a:sym typeface="+mn-lt"/>
              </a:rPr>
              <a:t>个子标题观点为图示化展示，默认字体</a:t>
            </a:r>
            <a:r>
              <a:rPr lang="en-US" altLang="zh-CN" sz="2000" dirty="0">
                <a:cs typeface="+mn-ea"/>
                <a:sym typeface="+mn-lt"/>
              </a:rPr>
              <a:t>20</a:t>
            </a:r>
            <a:r>
              <a:rPr lang="zh-CN" altLang="en-US" sz="2000" dirty="0">
                <a:cs typeface="+mn-ea"/>
                <a:sym typeface="+mn-lt"/>
              </a:rPr>
              <a:t>号，请提炼精简你的内容，文字较多时文本框会自动缩排，但字体较小不适宜大屏幕展示）</a:t>
            </a:r>
            <a:endParaRPr lang="en-US" altLang="zh-CN" sz="2000" dirty="0">
              <a:cs typeface="+mn-ea"/>
              <a:sym typeface="+mn-lt"/>
            </a:endParaRPr>
          </a:p>
        </p:txBody>
      </p:sp>
      <p:cxnSp>
        <p:nvCxnSpPr>
          <p:cNvPr id="13" name="直接连接符 12">
            <a:extLst>
              <a:ext uri="{FF2B5EF4-FFF2-40B4-BE49-F238E27FC236}">
                <a16:creationId xmlns:a16="http://schemas.microsoft.com/office/drawing/2014/main" id="{F170CCE0-ED3E-4658-9A9A-FC646CE048AD}"/>
              </a:ext>
            </a:extLst>
          </p:cNvPr>
          <p:cNvCxnSpPr>
            <a:cxnSpLocks/>
          </p:cNvCxnSpPr>
          <p:nvPr/>
        </p:nvCxnSpPr>
        <p:spPr>
          <a:xfrm>
            <a:off x="8376808" y="1076689"/>
            <a:ext cx="0" cy="14917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073A8A2A-11A5-4F80-A7E8-DBC80AEFE5C9}"/>
              </a:ext>
            </a:extLst>
          </p:cNvPr>
          <p:cNvSpPr/>
          <p:nvPr/>
        </p:nvSpPr>
        <p:spPr>
          <a:xfrm>
            <a:off x="7584825" y="2543951"/>
            <a:ext cx="1778000" cy="1778000"/>
          </a:xfrm>
          <a:prstGeom prst="ellipse">
            <a:avLst/>
          </a:prstGeom>
          <a:solidFill>
            <a:schemeClr val="accent1"/>
          </a:solidFill>
          <a:ln>
            <a:noFill/>
          </a:ln>
          <a:effectLst>
            <a:outerShdw blurRad="1270000" dist="12700" sx="110000" sy="110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cs typeface="+mn-ea"/>
                <a:sym typeface="+mn-lt"/>
              </a:rPr>
              <a:t>中心主题</a:t>
            </a:r>
          </a:p>
        </p:txBody>
      </p:sp>
      <p:cxnSp>
        <p:nvCxnSpPr>
          <p:cNvPr id="8" name="直接连接符 7">
            <a:extLst>
              <a:ext uri="{FF2B5EF4-FFF2-40B4-BE49-F238E27FC236}">
                <a16:creationId xmlns:a16="http://schemas.microsoft.com/office/drawing/2014/main" id="{FD2B841C-79D4-48C0-AB61-34E8DF2B009B}"/>
              </a:ext>
            </a:extLst>
          </p:cNvPr>
          <p:cNvCxnSpPr>
            <a:cxnSpLocks/>
          </p:cNvCxnSpPr>
          <p:nvPr/>
        </p:nvCxnSpPr>
        <p:spPr>
          <a:xfrm rot="15199408">
            <a:off x="7010258" y="414297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B131CA9-5D26-4E06-B2CB-9FCC9F5EB8D8}"/>
              </a:ext>
            </a:extLst>
          </p:cNvPr>
          <p:cNvCxnSpPr>
            <a:cxnSpLocks/>
          </p:cNvCxnSpPr>
          <p:nvPr/>
        </p:nvCxnSpPr>
        <p:spPr>
          <a:xfrm rot="19519408">
            <a:off x="6393914" y="2423693"/>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48EB2F3-FBBA-4470-915A-BD0B406771A7}"/>
              </a:ext>
            </a:extLst>
          </p:cNvPr>
          <p:cNvCxnSpPr>
            <a:cxnSpLocks/>
          </p:cNvCxnSpPr>
          <p:nvPr/>
        </p:nvCxnSpPr>
        <p:spPr>
          <a:xfrm rot="15199408" flipV="1">
            <a:off x="10052565" y="2369307"/>
            <a:ext cx="1" cy="150663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D834CD8-5F7F-4AED-8D61-A1BEA7D6CDB4}"/>
              </a:ext>
            </a:extLst>
          </p:cNvPr>
          <p:cNvCxnSpPr>
            <a:cxnSpLocks/>
          </p:cNvCxnSpPr>
          <p:nvPr/>
        </p:nvCxnSpPr>
        <p:spPr>
          <a:xfrm rot="10879408">
            <a:off x="8948754" y="4186277"/>
            <a:ext cx="923707" cy="1238282"/>
          </a:xfrm>
          <a:prstGeom prst="line">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25" name="íṣ1íḋê">
            <a:extLst>
              <a:ext uri="{FF2B5EF4-FFF2-40B4-BE49-F238E27FC236}">
                <a16:creationId xmlns:a16="http://schemas.microsoft.com/office/drawing/2014/main" id="{FD89D077-3B48-4974-A221-85821115488A}"/>
              </a:ext>
            </a:extLst>
          </p:cNvPr>
          <p:cNvSpPr>
            <a:spLocks noChangeAspect="1"/>
          </p:cNvSpPr>
          <p:nvPr/>
        </p:nvSpPr>
        <p:spPr>
          <a:xfrm>
            <a:off x="6281838" y="203543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6" name="íṣ1îḋê">
            <a:extLst>
              <a:ext uri="{FF2B5EF4-FFF2-40B4-BE49-F238E27FC236}">
                <a16:creationId xmlns:a16="http://schemas.microsoft.com/office/drawing/2014/main" id="{B5070E83-017F-4A6E-9269-3F54BB1FEA04}"/>
              </a:ext>
            </a:extLst>
          </p:cNvPr>
          <p:cNvSpPr>
            <a:spLocks noChangeAspect="1"/>
          </p:cNvSpPr>
          <p:nvPr/>
        </p:nvSpPr>
        <p:spPr>
          <a:xfrm>
            <a:off x="10391775" y="2035435"/>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27" name="i$liďê">
            <a:extLst>
              <a:ext uri="{FF2B5EF4-FFF2-40B4-BE49-F238E27FC236}">
                <a16:creationId xmlns:a16="http://schemas.microsoft.com/office/drawing/2014/main" id="{F0DBE6C1-6727-4DBC-9101-9C0A140C9068}"/>
              </a:ext>
            </a:extLst>
          </p:cNvPr>
          <p:cNvSpPr>
            <a:spLocks noChangeAspect="1"/>
          </p:cNvSpPr>
          <p:nvPr/>
        </p:nvSpPr>
        <p:spPr>
          <a:xfrm>
            <a:off x="8336286" y="5407616"/>
            <a:ext cx="336206"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28" name="have-an-idea_65779">
            <a:extLst>
              <a:ext uri="{FF2B5EF4-FFF2-40B4-BE49-F238E27FC236}">
                <a16:creationId xmlns:a16="http://schemas.microsoft.com/office/drawing/2014/main" id="{847E784A-C301-421D-8626-126AD7037127}"/>
              </a:ext>
            </a:extLst>
          </p:cNvPr>
          <p:cNvSpPr>
            <a:spLocks noChangeAspect="1"/>
          </p:cNvSpPr>
          <p:nvPr/>
        </p:nvSpPr>
        <p:spPr bwMode="auto">
          <a:xfrm>
            <a:off x="5843727" y="3849902"/>
            <a:ext cx="381065" cy="396000"/>
          </a:xfrm>
          <a:custGeom>
            <a:avLst/>
            <a:gdLst>
              <a:gd name="T0" fmla="*/ 295 w 589"/>
              <a:gd name="T1" fmla="*/ 0 h 613"/>
              <a:gd name="T2" fmla="*/ 295 w 589"/>
              <a:gd name="T3" fmla="*/ 0 h 613"/>
              <a:gd name="T4" fmla="*/ 0 w 589"/>
              <a:gd name="T5" fmla="*/ 295 h 613"/>
              <a:gd name="T6" fmla="*/ 139 w 589"/>
              <a:gd name="T7" fmla="*/ 545 h 613"/>
              <a:gd name="T8" fmla="*/ 125 w 589"/>
              <a:gd name="T9" fmla="*/ 571 h 613"/>
              <a:gd name="T10" fmla="*/ 125 w 589"/>
              <a:gd name="T11" fmla="*/ 599 h 613"/>
              <a:gd name="T12" fmla="*/ 149 w 589"/>
              <a:gd name="T13" fmla="*/ 613 h 613"/>
              <a:gd name="T14" fmla="*/ 383 w 589"/>
              <a:gd name="T15" fmla="*/ 613 h 613"/>
              <a:gd name="T16" fmla="*/ 408 w 589"/>
              <a:gd name="T17" fmla="*/ 599 h 613"/>
              <a:gd name="T18" fmla="*/ 432 w 589"/>
              <a:gd name="T19" fmla="*/ 555 h 613"/>
              <a:gd name="T20" fmla="*/ 511 w 589"/>
              <a:gd name="T21" fmla="*/ 494 h 613"/>
              <a:gd name="T22" fmla="*/ 519 w 589"/>
              <a:gd name="T23" fmla="*/ 475 h 613"/>
              <a:gd name="T24" fmla="*/ 519 w 589"/>
              <a:gd name="T25" fmla="*/ 387 h 613"/>
              <a:gd name="T26" fmla="*/ 553 w 589"/>
              <a:gd name="T27" fmla="*/ 387 h 613"/>
              <a:gd name="T28" fmla="*/ 581 w 589"/>
              <a:gd name="T29" fmla="*/ 365 h 613"/>
              <a:gd name="T30" fmla="*/ 589 w 589"/>
              <a:gd name="T31" fmla="*/ 295 h 613"/>
              <a:gd name="T32" fmla="*/ 295 w 589"/>
              <a:gd name="T33" fmla="*/ 0 h 613"/>
              <a:gd name="T34" fmla="*/ 419 w 589"/>
              <a:gd name="T35" fmla="*/ 284 h 613"/>
              <a:gd name="T36" fmla="*/ 380 w 589"/>
              <a:gd name="T37" fmla="*/ 284 h 613"/>
              <a:gd name="T38" fmla="*/ 342 w 589"/>
              <a:gd name="T39" fmla="*/ 349 h 613"/>
              <a:gd name="T40" fmla="*/ 342 w 589"/>
              <a:gd name="T41" fmla="*/ 359 h 613"/>
              <a:gd name="T42" fmla="*/ 323 w 589"/>
              <a:gd name="T43" fmla="*/ 394 h 613"/>
              <a:gd name="T44" fmla="*/ 323 w 589"/>
              <a:gd name="T45" fmla="*/ 434 h 613"/>
              <a:gd name="T46" fmla="*/ 302 w 589"/>
              <a:gd name="T47" fmla="*/ 455 h 613"/>
              <a:gd name="T48" fmla="*/ 234 w 589"/>
              <a:gd name="T49" fmla="*/ 455 h 613"/>
              <a:gd name="T50" fmla="*/ 213 w 589"/>
              <a:gd name="T51" fmla="*/ 434 h 613"/>
              <a:gd name="T52" fmla="*/ 213 w 589"/>
              <a:gd name="T53" fmla="*/ 394 h 613"/>
              <a:gd name="T54" fmla="*/ 194 w 589"/>
              <a:gd name="T55" fmla="*/ 359 h 613"/>
              <a:gd name="T56" fmla="*/ 194 w 589"/>
              <a:gd name="T57" fmla="*/ 349 h 613"/>
              <a:gd name="T58" fmla="*/ 156 w 589"/>
              <a:gd name="T59" fmla="*/ 284 h 613"/>
              <a:gd name="T60" fmla="*/ 117 w 589"/>
              <a:gd name="T61" fmla="*/ 284 h 613"/>
              <a:gd name="T62" fmla="*/ 96 w 589"/>
              <a:gd name="T63" fmla="*/ 263 h 613"/>
              <a:gd name="T64" fmla="*/ 117 w 589"/>
              <a:gd name="T65" fmla="*/ 242 h 613"/>
              <a:gd name="T66" fmla="*/ 156 w 589"/>
              <a:gd name="T67" fmla="*/ 242 h 613"/>
              <a:gd name="T68" fmla="*/ 174 w 589"/>
              <a:gd name="T69" fmla="*/ 199 h 613"/>
              <a:gd name="T70" fmla="*/ 147 w 589"/>
              <a:gd name="T71" fmla="*/ 171 h 613"/>
              <a:gd name="T72" fmla="*/ 147 w 589"/>
              <a:gd name="T73" fmla="*/ 142 h 613"/>
              <a:gd name="T74" fmla="*/ 176 w 589"/>
              <a:gd name="T75" fmla="*/ 142 h 613"/>
              <a:gd name="T76" fmla="*/ 204 w 589"/>
              <a:gd name="T77" fmla="*/ 170 h 613"/>
              <a:gd name="T78" fmla="*/ 247 w 589"/>
              <a:gd name="T79" fmla="*/ 152 h 613"/>
              <a:gd name="T80" fmla="*/ 247 w 589"/>
              <a:gd name="T81" fmla="*/ 112 h 613"/>
              <a:gd name="T82" fmla="*/ 268 w 589"/>
              <a:gd name="T83" fmla="*/ 92 h 613"/>
              <a:gd name="T84" fmla="*/ 289 w 589"/>
              <a:gd name="T85" fmla="*/ 112 h 613"/>
              <a:gd name="T86" fmla="*/ 289 w 589"/>
              <a:gd name="T87" fmla="*/ 152 h 613"/>
              <a:gd name="T88" fmla="*/ 332 w 589"/>
              <a:gd name="T89" fmla="*/ 170 h 613"/>
              <a:gd name="T90" fmla="*/ 360 w 589"/>
              <a:gd name="T91" fmla="*/ 142 h 613"/>
              <a:gd name="T92" fmla="*/ 389 w 589"/>
              <a:gd name="T93" fmla="*/ 142 h 613"/>
              <a:gd name="T94" fmla="*/ 389 w 589"/>
              <a:gd name="T95" fmla="*/ 171 h 613"/>
              <a:gd name="T96" fmla="*/ 362 w 589"/>
              <a:gd name="T97" fmla="*/ 199 h 613"/>
              <a:gd name="T98" fmla="*/ 380 w 589"/>
              <a:gd name="T99" fmla="*/ 242 h 613"/>
              <a:gd name="T100" fmla="*/ 419 w 589"/>
              <a:gd name="T101" fmla="*/ 242 h 613"/>
              <a:gd name="T102" fmla="*/ 440 w 589"/>
              <a:gd name="T103" fmla="*/ 263 h 613"/>
              <a:gd name="T104" fmla="*/ 419 w 589"/>
              <a:gd name="T105" fmla="*/ 284 h 613"/>
              <a:gd name="T106" fmla="*/ 340 w 589"/>
              <a:gd name="T107" fmla="*/ 263 h 613"/>
              <a:gd name="T108" fmla="*/ 301 w 589"/>
              <a:gd name="T109" fmla="*/ 327 h 613"/>
              <a:gd name="T110" fmla="*/ 301 w 589"/>
              <a:gd name="T111" fmla="*/ 359 h 613"/>
              <a:gd name="T112" fmla="*/ 235 w 589"/>
              <a:gd name="T113" fmla="*/ 359 h 613"/>
              <a:gd name="T114" fmla="*/ 235 w 589"/>
              <a:gd name="T115" fmla="*/ 327 h 613"/>
              <a:gd name="T116" fmla="*/ 196 w 589"/>
              <a:gd name="T117" fmla="*/ 263 h 613"/>
              <a:gd name="T118" fmla="*/ 268 w 589"/>
              <a:gd name="T119" fmla="*/ 191 h 613"/>
              <a:gd name="T120" fmla="*/ 340 w 589"/>
              <a:gd name="T121" fmla="*/ 263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9" h="613">
                <a:moveTo>
                  <a:pt x="295" y="0"/>
                </a:moveTo>
                <a:lnTo>
                  <a:pt x="295" y="0"/>
                </a:lnTo>
                <a:cubicBezTo>
                  <a:pt x="132" y="0"/>
                  <a:pt x="0" y="132"/>
                  <a:pt x="0" y="295"/>
                </a:cubicBezTo>
                <a:cubicBezTo>
                  <a:pt x="0" y="398"/>
                  <a:pt x="53" y="491"/>
                  <a:pt x="139" y="545"/>
                </a:cubicBezTo>
                <a:lnTo>
                  <a:pt x="125" y="571"/>
                </a:lnTo>
                <a:cubicBezTo>
                  <a:pt x="120" y="580"/>
                  <a:pt x="120" y="591"/>
                  <a:pt x="125" y="599"/>
                </a:cubicBezTo>
                <a:cubicBezTo>
                  <a:pt x="130" y="608"/>
                  <a:pt x="139" y="613"/>
                  <a:pt x="149" y="613"/>
                </a:cubicBezTo>
                <a:lnTo>
                  <a:pt x="383" y="613"/>
                </a:lnTo>
                <a:cubicBezTo>
                  <a:pt x="393" y="613"/>
                  <a:pt x="403" y="608"/>
                  <a:pt x="408" y="599"/>
                </a:cubicBezTo>
                <a:lnTo>
                  <a:pt x="432" y="555"/>
                </a:lnTo>
                <a:cubicBezTo>
                  <a:pt x="462" y="540"/>
                  <a:pt x="488" y="519"/>
                  <a:pt x="511" y="494"/>
                </a:cubicBezTo>
                <a:cubicBezTo>
                  <a:pt x="516" y="489"/>
                  <a:pt x="519" y="482"/>
                  <a:pt x="519" y="475"/>
                </a:cubicBezTo>
                <a:lnTo>
                  <a:pt x="519" y="387"/>
                </a:lnTo>
                <a:lnTo>
                  <a:pt x="553" y="387"/>
                </a:lnTo>
                <a:cubicBezTo>
                  <a:pt x="566" y="387"/>
                  <a:pt x="578" y="378"/>
                  <a:pt x="581" y="365"/>
                </a:cubicBezTo>
                <a:cubicBezTo>
                  <a:pt x="587" y="342"/>
                  <a:pt x="589" y="318"/>
                  <a:pt x="589" y="295"/>
                </a:cubicBezTo>
                <a:cubicBezTo>
                  <a:pt x="589" y="132"/>
                  <a:pt x="457" y="0"/>
                  <a:pt x="295" y="0"/>
                </a:cubicBezTo>
                <a:close/>
                <a:moveTo>
                  <a:pt x="419" y="284"/>
                </a:moveTo>
                <a:lnTo>
                  <a:pt x="380" y="284"/>
                </a:lnTo>
                <a:cubicBezTo>
                  <a:pt x="375" y="310"/>
                  <a:pt x="362" y="333"/>
                  <a:pt x="342" y="349"/>
                </a:cubicBezTo>
                <a:lnTo>
                  <a:pt x="342" y="359"/>
                </a:lnTo>
                <a:cubicBezTo>
                  <a:pt x="342" y="374"/>
                  <a:pt x="334" y="387"/>
                  <a:pt x="323" y="394"/>
                </a:cubicBezTo>
                <a:lnTo>
                  <a:pt x="323" y="434"/>
                </a:lnTo>
                <a:cubicBezTo>
                  <a:pt x="323" y="446"/>
                  <a:pt x="313" y="455"/>
                  <a:pt x="302" y="455"/>
                </a:cubicBezTo>
                <a:lnTo>
                  <a:pt x="234" y="455"/>
                </a:lnTo>
                <a:cubicBezTo>
                  <a:pt x="223" y="455"/>
                  <a:pt x="213" y="446"/>
                  <a:pt x="213" y="434"/>
                </a:cubicBezTo>
                <a:lnTo>
                  <a:pt x="213" y="394"/>
                </a:lnTo>
                <a:cubicBezTo>
                  <a:pt x="202" y="387"/>
                  <a:pt x="194" y="374"/>
                  <a:pt x="194" y="359"/>
                </a:cubicBezTo>
                <a:lnTo>
                  <a:pt x="194" y="349"/>
                </a:lnTo>
                <a:cubicBezTo>
                  <a:pt x="174" y="333"/>
                  <a:pt x="161" y="310"/>
                  <a:pt x="156" y="284"/>
                </a:cubicBezTo>
                <a:lnTo>
                  <a:pt x="117" y="284"/>
                </a:lnTo>
                <a:cubicBezTo>
                  <a:pt x="106" y="284"/>
                  <a:pt x="96" y="275"/>
                  <a:pt x="96" y="263"/>
                </a:cubicBezTo>
                <a:cubicBezTo>
                  <a:pt x="96" y="252"/>
                  <a:pt x="106" y="242"/>
                  <a:pt x="117" y="242"/>
                </a:cubicBezTo>
                <a:lnTo>
                  <a:pt x="156" y="242"/>
                </a:lnTo>
                <a:cubicBezTo>
                  <a:pt x="159" y="226"/>
                  <a:pt x="166" y="212"/>
                  <a:pt x="174" y="199"/>
                </a:cubicBezTo>
                <a:lnTo>
                  <a:pt x="147" y="171"/>
                </a:lnTo>
                <a:cubicBezTo>
                  <a:pt x="139" y="163"/>
                  <a:pt x="139" y="150"/>
                  <a:pt x="147" y="142"/>
                </a:cubicBezTo>
                <a:cubicBezTo>
                  <a:pt x="155" y="134"/>
                  <a:pt x="168" y="134"/>
                  <a:pt x="176" y="142"/>
                </a:cubicBezTo>
                <a:lnTo>
                  <a:pt x="204" y="170"/>
                </a:lnTo>
                <a:cubicBezTo>
                  <a:pt x="217" y="161"/>
                  <a:pt x="231" y="155"/>
                  <a:pt x="247" y="152"/>
                </a:cubicBezTo>
                <a:lnTo>
                  <a:pt x="247" y="112"/>
                </a:lnTo>
                <a:cubicBezTo>
                  <a:pt x="247" y="101"/>
                  <a:pt x="257" y="92"/>
                  <a:pt x="268" y="92"/>
                </a:cubicBezTo>
                <a:cubicBezTo>
                  <a:pt x="280" y="92"/>
                  <a:pt x="289" y="101"/>
                  <a:pt x="289" y="112"/>
                </a:cubicBezTo>
                <a:lnTo>
                  <a:pt x="289" y="152"/>
                </a:lnTo>
                <a:cubicBezTo>
                  <a:pt x="305" y="155"/>
                  <a:pt x="319" y="161"/>
                  <a:pt x="332" y="170"/>
                </a:cubicBezTo>
                <a:lnTo>
                  <a:pt x="360" y="142"/>
                </a:lnTo>
                <a:cubicBezTo>
                  <a:pt x="368" y="134"/>
                  <a:pt x="381" y="134"/>
                  <a:pt x="389" y="142"/>
                </a:cubicBezTo>
                <a:cubicBezTo>
                  <a:pt x="398" y="150"/>
                  <a:pt x="398" y="163"/>
                  <a:pt x="389" y="171"/>
                </a:cubicBezTo>
                <a:lnTo>
                  <a:pt x="362" y="199"/>
                </a:lnTo>
                <a:cubicBezTo>
                  <a:pt x="371" y="212"/>
                  <a:pt x="377" y="226"/>
                  <a:pt x="380" y="242"/>
                </a:cubicBezTo>
                <a:lnTo>
                  <a:pt x="419" y="242"/>
                </a:lnTo>
                <a:cubicBezTo>
                  <a:pt x="430" y="242"/>
                  <a:pt x="440" y="252"/>
                  <a:pt x="440" y="263"/>
                </a:cubicBezTo>
                <a:cubicBezTo>
                  <a:pt x="440" y="275"/>
                  <a:pt x="430" y="284"/>
                  <a:pt x="419" y="284"/>
                </a:cubicBezTo>
                <a:close/>
                <a:moveTo>
                  <a:pt x="340" y="263"/>
                </a:moveTo>
                <a:cubicBezTo>
                  <a:pt x="340" y="291"/>
                  <a:pt x="324" y="316"/>
                  <a:pt x="301" y="327"/>
                </a:cubicBezTo>
                <a:lnTo>
                  <a:pt x="301" y="359"/>
                </a:lnTo>
                <a:lnTo>
                  <a:pt x="235" y="359"/>
                </a:lnTo>
                <a:lnTo>
                  <a:pt x="235" y="327"/>
                </a:lnTo>
                <a:cubicBezTo>
                  <a:pt x="212" y="316"/>
                  <a:pt x="196" y="291"/>
                  <a:pt x="196" y="263"/>
                </a:cubicBezTo>
                <a:cubicBezTo>
                  <a:pt x="196" y="224"/>
                  <a:pt x="228" y="191"/>
                  <a:pt x="268" y="191"/>
                </a:cubicBezTo>
                <a:cubicBezTo>
                  <a:pt x="308" y="191"/>
                  <a:pt x="340" y="224"/>
                  <a:pt x="340" y="263"/>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29" name="light-bulb_62830">
            <a:extLst>
              <a:ext uri="{FF2B5EF4-FFF2-40B4-BE49-F238E27FC236}">
                <a16:creationId xmlns:a16="http://schemas.microsoft.com/office/drawing/2014/main" id="{222F729D-03AC-43A8-A02E-D95FEBD44540}"/>
              </a:ext>
            </a:extLst>
          </p:cNvPr>
          <p:cNvSpPr>
            <a:spLocks noChangeAspect="1"/>
          </p:cNvSpPr>
          <p:nvPr/>
        </p:nvSpPr>
        <p:spPr bwMode="auto">
          <a:xfrm>
            <a:off x="10824998" y="3849902"/>
            <a:ext cx="396128" cy="396000"/>
          </a:xfrm>
          <a:custGeom>
            <a:avLst/>
            <a:gdLst>
              <a:gd name="connsiteX0" fmla="*/ 291327 w 608430"/>
              <a:gd name="connsiteY0" fmla="*/ 232337 h 608239"/>
              <a:gd name="connsiteX1" fmla="*/ 296219 w 608430"/>
              <a:gd name="connsiteY1" fmla="*/ 235039 h 608239"/>
              <a:gd name="connsiteX2" fmla="*/ 304232 w 608430"/>
              <a:gd name="connsiteY2" fmla="*/ 238780 h 608239"/>
              <a:gd name="connsiteX3" fmla="*/ 312246 w 608430"/>
              <a:gd name="connsiteY3" fmla="*/ 235039 h 608239"/>
              <a:gd name="connsiteX4" fmla="*/ 317241 w 608430"/>
              <a:gd name="connsiteY4" fmla="*/ 232337 h 608239"/>
              <a:gd name="connsiteX5" fmla="*/ 323173 w 608430"/>
              <a:gd name="connsiteY5" fmla="*/ 235454 h 608239"/>
              <a:gd name="connsiteX6" fmla="*/ 325359 w 608430"/>
              <a:gd name="connsiteY6" fmla="*/ 242936 h 608239"/>
              <a:gd name="connsiteX7" fmla="*/ 304232 w 608430"/>
              <a:gd name="connsiteY7" fmla="*/ 363165 h 608239"/>
              <a:gd name="connsiteX8" fmla="*/ 283106 w 608430"/>
              <a:gd name="connsiteY8" fmla="*/ 243040 h 608239"/>
              <a:gd name="connsiteX9" fmla="*/ 285499 w 608430"/>
              <a:gd name="connsiteY9" fmla="*/ 235454 h 608239"/>
              <a:gd name="connsiteX10" fmla="*/ 291327 w 608430"/>
              <a:gd name="connsiteY10" fmla="*/ 232337 h 608239"/>
              <a:gd name="connsiteX11" fmla="*/ 304233 w 608430"/>
              <a:gd name="connsiteY11" fmla="*/ 124019 h 608239"/>
              <a:gd name="connsiteX12" fmla="*/ 408192 w 608430"/>
              <a:gd name="connsiteY12" fmla="*/ 220890 h 608239"/>
              <a:gd name="connsiteX13" fmla="*/ 375724 w 608430"/>
              <a:gd name="connsiteY13" fmla="*/ 308406 h 608239"/>
              <a:gd name="connsiteX14" fmla="*/ 338366 w 608430"/>
              <a:gd name="connsiteY14" fmla="*/ 389063 h 608239"/>
              <a:gd name="connsiteX15" fmla="*/ 320779 w 608430"/>
              <a:gd name="connsiteY15" fmla="*/ 389063 h 608239"/>
              <a:gd name="connsiteX16" fmla="*/ 345858 w 608430"/>
              <a:gd name="connsiteY16" fmla="*/ 246459 h 608239"/>
              <a:gd name="connsiteX17" fmla="*/ 345962 w 608430"/>
              <a:gd name="connsiteY17" fmla="*/ 246147 h 608239"/>
              <a:gd name="connsiteX18" fmla="*/ 338990 w 608430"/>
              <a:gd name="connsiteY18" fmla="*/ 221825 h 608239"/>
              <a:gd name="connsiteX19" fmla="*/ 317241 w 608430"/>
              <a:gd name="connsiteY19" fmla="*/ 211535 h 608239"/>
              <a:gd name="connsiteX20" fmla="*/ 304233 w 608430"/>
              <a:gd name="connsiteY20" fmla="*/ 214965 h 608239"/>
              <a:gd name="connsiteX21" fmla="*/ 291329 w 608430"/>
              <a:gd name="connsiteY21" fmla="*/ 211535 h 608239"/>
              <a:gd name="connsiteX22" fmla="*/ 269788 w 608430"/>
              <a:gd name="connsiteY22" fmla="*/ 221929 h 608239"/>
              <a:gd name="connsiteX23" fmla="*/ 262503 w 608430"/>
              <a:gd name="connsiteY23" fmla="*/ 246147 h 608239"/>
              <a:gd name="connsiteX24" fmla="*/ 262607 w 608430"/>
              <a:gd name="connsiteY24" fmla="*/ 246459 h 608239"/>
              <a:gd name="connsiteX25" fmla="*/ 287687 w 608430"/>
              <a:gd name="connsiteY25" fmla="*/ 389063 h 608239"/>
              <a:gd name="connsiteX26" fmla="*/ 270204 w 608430"/>
              <a:gd name="connsiteY26" fmla="*/ 389063 h 608239"/>
              <a:gd name="connsiteX27" fmla="*/ 232845 w 608430"/>
              <a:gd name="connsiteY27" fmla="*/ 308303 h 608239"/>
              <a:gd name="connsiteX28" fmla="*/ 200377 w 608430"/>
              <a:gd name="connsiteY28" fmla="*/ 220890 h 608239"/>
              <a:gd name="connsiteX29" fmla="*/ 304233 w 608430"/>
              <a:gd name="connsiteY29" fmla="*/ 124019 h 608239"/>
              <a:gd name="connsiteX30" fmla="*/ 304195 w 608430"/>
              <a:gd name="connsiteY30" fmla="*/ 89961 h 608239"/>
              <a:gd name="connsiteX31" fmla="*/ 166184 w 608430"/>
              <a:gd name="connsiteY31" fmla="*/ 220907 h 608239"/>
              <a:gd name="connsiteX32" fmla="*/ 204590 w 608430"/>
              <a:gd name="connsiteY32" fmla="*/ 327535 h 608239"/>
              <a:gd name="connsiteX33" fmla="*/ 237688 w 608430"/>
              <a:gd name="connsiteY33" fmla="*/ 406623 h 608239"/>
              <a:gd name="connsiteX34" fmla="*/ 251114 w 608430"/>
              <a:gd name="connsiteY34" fmla="*/ 422731 h 608239"/>
              <a:gd name="connsiteX35" fmla="*/ 239041 w 608430"/>
              <a:gd name="connsiteY35" fmla="*/ 438944 h 608239"/>
              <a:gd name="connsiteX36" fmla="*/ 248720 w 608430"/>
              <a:gd name="connsiteY36" fmla="*/ 454325 h 608239"/>
              <a:gd name="connsiteX37" fmla="*/ 239041 w 608430"/>
              <a:gd name="connsiteY37" fmla="*/ 469602 h 608239"/>
              <a:gd name="connsiteX38" fmla="*/ 256110 w 608430"/>
              <a:gd name="connsiteY38" fmla="*/ 486646 h 608239"/>
              <a:gd name="connsiteX39" fmla="*/ 266518 w 608430"/>
              <a:gd name="connsiteY39" fmla="*/ 486646 h 608239"/>
              <a:gd name="connsiteX40" fmla="*/ 304195 w 608430"/>
              <a:gd name="connsiteY40" fmla="*/ 518135 h 608239"/>
              <a:gd name="connsiteX41" fmla="*/ 341977 w 608430"/>
              <a:gd name="connsiteY41" fmla="*/ 486646 h 608239"/>
              <a:gd name="connsiteX42" fmla="*/ 352385 w 608430"/>
              <a:gd name="connsiteY42" fmla="*/ 486646 h 608239"/>
              <a:gd name="connsiteX43" fmla="*/ 369454 w 608430"/>
              <a:gd name="connsiteY43" fmla="*/ 469602 h 608239"/>
              <a:gd name="connsiteX44" fmla="*/ 359774 w 608430"/>
              <a:gd name="connsiteY44" fmla="*/ 454325 h 608239"/>
              <a:gd name="connsiteX45" fmla="*/ 369454 w 608430"/>
              <a:gd name="connsiteY45" fmla="*/ 438944 h 608239"/>
              <a:gd name="connsiteX46" fmla="*/ 357485 w 608430"/>
              <a:gd name="connsiteY46" fmla="*/ 422731 h 608239"/>
              <a:gd name="connsiteX47" fmla="*/ 370911 w 608430"/>
              <a:gd name="connsiteY47" fmla="*/ 406623 h 608239"/>
              <a:gd name="connsiteX48" fmla="*/ 403905 w 608430"/>
              <a:gd name="connsiteY48" fmla="*/ 327535 h 608239"/>
              <a:gd name="connsiteX49" fmla="*/ 442206 w 608430"/>
              <a:gd name="connsiteY49" fmla="*/ 220907 h 608239"/>
              <a:gd name="connsiteX50" fmla="*/ 304195 w 608430"/>
              <a:gd name="connsiteY50" fmla="*/ 89961 h 608239"/>
              <a:gd name="connsiteX51" fmla="*/ 341872 w 608430"/>
              <a:gd name="connsiteY51" fmla="*/ 65 h 608239"/>
              <a:gd name="connsiteX52" fmla="*/ 347077 w 608430"/>
              <a:gd name="connsiteY52" fmla="*/ 3598 h 608239"/>
              <a:gd name="connsiteX53" fmla="*/ 401719 w 608430"/>
              <a:gd name="connsiteY53" fmla="*/ 46416 h 608239"/>
              <a:gd name="connsiteX54" fmla="*/ 443351 w 608430"/>
              <a:gd name="connsiteY54" fmla="*/ 34776 h 608239"/>
              <a:gd name="connsiteX55" fmla="*/ 449700 w 608430"/>
              <a:gd name="connsiteY55" fmla="*/ 34984 h 608239"/>
              <a:gd name="connsiteX56" fmla="*/ 453239 w 608430"/>
              <a:gd name="connsiteY56" fmla="*/ 40284 h 608239"/>
              <a:gd name="connsiteX57" fmla="*/ 515479 w 608430"/>
              <a:gd name="connsiteY57" fmla="*/ 103471 h 608239"/>
              <a:gd name="connsiteX58" fmla="*/ 529946 w 608430"/>
              <a:gd name="connsiteY58" fmla="*/ 102744 h 608239"/>
              <a:gd name="connsiteX59" fmla="*/ 535879 w 608430"/>
              <a:gd name="connsiteY59" fmla="*/ 105134 h 608239"/>
              <a:gd name="connsiteX60" fmla="*/ 537336 w 608430"/>
              <a:gd name="connsiteY60" fmla="*/ 111369 h 608239"/>
              <a:gd name="connsiteX61" fmla="*/ 539314 w 608430"/>
              <a:gd name="connsiteY61" fmla="*/ 167905 h 608239"/>
              <a:gd name="connsiteX62" fmla="*/ 587191 w 608430"/>
              <a:gd name="connsiteY62" fmla="*/ 198251 h 608239"/>
              <a:gd name="connsiteX63" fmla="*/ 591770 w 608430"/>
              <a:gd name="connsiteY63" fmla="*/ 202616 h 608239"/>
              <a:gd name="connsiteX64" fmla="*/ 590938 w 608430"/>
              <a:gd name="connsiteY64" fmla="*/ 208852 h 608239"/>
              <a:gd name="connsiteX65" fmla="*/ 605821 w 608430"/>
              <a:gd name="connsiteY65" fmla="*/ 310076 h 608239"/>
              <a:gd name="connsiteX66" fmla="*/ 608423 w 608430"/>
              <a:gd name="connsiteY66" fmla="*/ 315896 h 608239"/>
              <a:gd name="connsiteX67" fmla="*/ 605301 w 608430"/>
              <a:gd name="connsiteY67" fmla="*/ 321300 h 608239"/>
              <a:gd name="connsiteX68" fmla="*/ 582403 w 608430"/>
              <a:gd name="connsiteY68" fmla="*/ 420029 h 608239"/>
              <a:gd name="connsiteX69" fmla="*/ 582715 w 608430"/>
              <a:gd name="connsiteY69" fmla="*/ 426369 h 608239"/>
              <a:gd name="connsiteX70" fmla="*/ 577719 w 608430"/>
              <a:gd name="connsiteY70" fmla="*/ 430318 h 608239"/>
              <a:gd name="connsiteX71" fmla="*/ 527865 w 608430"/>
              <a:gd name="connsiteY71" fmla="*/ 456507 h 608239"/>
              <a:gd name="connsiteX72" fmla="*/ 521412 w 608430"/>
              <a:gd name="connsiteY72" fmla="*/ 511796 h 608239"/>
              <a:gd name="connsiteX73" fmla="*/ 521620 w 608430"/>
              <a:gd name="connsiteY73" fmla="*/ 513666 h 608239"/>
              <a:gd name="connsiteX74" fmla="*/ 514751 w 608430"/>
              <a:gd name="connsiteY74" fmla="*/ 520526 h 608239"/>
              <a:gd name="connsiteX75" fmla="*/ 513502 w 608430"/>
              <a:gd name="connsiteY75" fmla="*/ 520422 h 608239"/>
              <a:gd name="connsiteX76" fmla="*/ 490396 w 608430"/>
              <a:gd name="connsiteY76" fmla="*/ 518239 h 608239"/>
              <a:gd name="connsiteX77" fmla="*/ 432110 w 608430"/>
              <a:gd name="connsiteY77" fmla="*/ 576749 h 608239"/>
              <a:gd name="connsiteX78" fmla="*/ 428155 w 608430"/>
              <a:gd name="connsiteY78" fmla="*/ 581738 h 608239"/>
              <a:gd name="connsiteX79" fmla="*/ 421806 w 608430"/>
              <a:gd name="connsiteY79" fmla="*/ 581426 h 608239"/>
              <a:gd name="connsiteX80" fmla="*/ 377052 w 608430"/>
              <a:gd name="connsiteY80" fmla="*/ 566461 h 608239"/>
              <a:gd name="connsiteX81" fmla="*/ 323242 w 608430"/>
              <a:gd name="connsiteY81" fmla="*/ 605017 h 608239"/>
              <a:gd name="connsiteX82" fmla="*/ 321889 w 608430"/>
              <a:gd name="connsiteY82" fmla="*/ 606576 h 608239"/>
              <a:gd name="connsiteX83" fmla="*/ 320120 w 608430"/>
              <a:gd name="connsiteY83" fmla="*/ 607615 h 608239"/>
              <a:gd name="connsiteX84" fmla="*/ 320016 w 608430"/>
              <a:gd name="connsiteY84" fmla="*/ 607719 h 608239"/>
              <a:gd name="connsiteX85" fmla="*/ 319703 w 608430"/>
              <a:gd name="connsiteY85" fmla="*/ 607823 h 608239"/>
              <a:gd name="connsiteX86" fmla="*/ 317830 w 608430"/>
              <a:gd name="connsiteY86" fmla="*/ 608135 h 608239"/>
              <a:gd name="connsiteX87" fmla="*/ 317414 w 608430"/>
              <a:gd name="connsiteY87" fmla="*/ 608239 h 608239"/>
              <a:gd name="connsiteX88" fmla="*/ 315852 w 608430"/>
              <a:gd name="connsiteY88" fmla="*/ 608031 h 608239"/>
              <a:gd name="connsiteX89" fmla="*/ 315124 w 608430"/>
              <a:gd name="connsiteY89" fmla="*/ 607823 h 608239"/>
              <a:gd name="connsiteX90" fmla="*/ 313771 w 608430"/>
              <a:gd name="connsiteY90" fmla="*/ 607096 h 608239"/>
              <a:gd name="connsiteX91" fmla="*/ 313667 w 608430"/>
              <a:gd name="connsiteY91" fmla="*/ 607096 h 608239"/>
              <a:gd name="connsiteX92" fmla="*/ 311897 w 608430"/>
              <a:gd name="connsiteY92" fmla="*/ 605537 h 608239"/>
              <a:gd name="connsiteX93" fmla="*/ 261210 w 608430"/>
              <a:gd name="connsiteY93" fmla="*/ 572488 h 608239"/>
              <a:gd name="connsiteX94" fmla="*/ 214374 w 608430"/>
              <a:gd name="connsiteY94" fmla="*/ 592546 h 608239"/>
              <a:gd name="connsiteX95" fmla="*/ 208025 w 608430"/>
              <a:gd name="connsiteY95" fmla="*/ 593585 h 608239"/>
              <a:gd name="connsiteX96" fmla="*/ 203549 w 608430"/>
              <a:gd name="connsiteY96" fmla="*/ 589117 h 608239"/>
              <a:gd name="connsiteX97" fmla="*/ 146825 w 608430"/>
              <a:gd name="connsiteY97" fmla="*/ 536114 h 608239"/>
              <a:gd name="connsiteX98" fmla="*/ 115497 w 608430"/>
              <a:gd name="connsiteY98" fmla="*/ 540999 h 608239"/>
              <a:gd name="connsiteX99" fmla="*/ 109252 w 608430"/>
              <a:gd name="connsiteY99" fmla="*/ 539752 h 608239"/>
              <a:gd name="connsiteX100" fmla="*/ 106754 w 608430"/>
              <a:gd name="connsiteY100" fmla="*/ 533828 h 608239"/>
              <a:gd name="connsiteX101" fmla="*/ 94889 w 608430"/>
              <a:gd name="connsiteY101" fmla="*/ 479163 h 608239"/>
              <a:gd name="connsiteX102" fmla="*/ 42745 w 608430"/>
              <a:gd name="connsiteY102" fmla="*/ 458586 h 608239"/>
              <a:gd name="connsiteX103" fmla="*/ 37332 w 608430"/>
              <a:gd name="connsiteY103" fmla="*/ 455260 h 608239"/>
              <a:gd name="connsiteX104" fmla="*/ 37020 w 608430"/>
              <a:gd name="connsiteY104" fmla="*/ 448817 h 608239"/>
              <a:gd name="connsiteX105" fmla="*/ 45243 w 608430"/>
              <a:gd name="connsiteY105" fmla="*/ 392489 h 608239"/>
              <a:gd name="connsiteX106" fmla="*/ 3818 w 608430"/>
              <a:gd name="connsiteY106" fmla="*/ 353309 h 608239"/>
              <a:gd name="connsiteX107" fmla="*/ 71 w 608430"/>
              <a:gd name="connsiteY107" fmla="*/ 348113 h 608239"/>
              <a:gd name="connsiteX108" fmla="*/ 2153 w 608430"/>
              <a:gd name="connsiteY108" fmla="*/ 342189 h 608239"/>
              <a:gd name="connsiteX109" fmla="*/ 30359 w 608430"/>
              <a:gd name="connsiteY109" fmla="*/ 292304 h 608239"/>
              <a:gd name="connsiteX110" fmla="*/ 6108 w 608430"/>
              <a:gd name="connsiteY110" fmla="*/ 240341 h 608239"/>
              <a:gd name="connsiteX111" fmla="*/ 4547 w 608430"/>
              <a:gd name="connsiteY111" fmla="*/ 234210 h 608239"/>
              <a:gd name="connsiteX112" fmla="*/ 8710 w 608430"/>
              <a:gd name="connsiteY112" fmla="*/ 229325 h 608239"/>
              <a:gd name="connsiteX113" fmla="*/ 52944 w 608430"/>
              <a:gd name="connsiteY113" fmla="*/ 193887 h 608239"/>
              <a:gd name="connsiteX114" fmla="*/ 48989 w 608430"/>
              <a:gd name="connsiteY114" fmla="*/ 137351 h 608239"/>
              <a:gd name="connsiteX115" fmla="*/ 49822 w 608430"/>
              <a:gd name="connsiteY115" fmla="*/ 131011 h 608239"/>
              <a:gd name="connsiteX116" fmla="*/ 55442 w 608430"/>
              <a:gd name="connsiteY116" fmla="*/ 127998 h 608239"/>
              <a:gd name="connsiteX117" fmla="*/ 124656 w 608430"/>
              <a:gd name="connsiteY117" fmla="*/ 58159 h 608239"/>
              <a:gd name="connsiteX118" fmla="*/ 127674 w 608430"/>
              <a:gd name="connsiteY118" fmla="*/ 52443 h 608239"/>
              <a:gd name="connsiteX119" fmla="*/ 133919 w 608430"/>
              <a:gd name="connsiteY119" fmla="*/ 51612 h 608239"/>
              <a:gd name="connsiteX120" fmla="*/ 170139 w 608430"/>
              <a:gd name="connsiteY120" fmla="*/ 58991 h 608239"/>
              <a:gd name="connsiteX121" fmla="*/ 225614 w 608430"/>
              <a:gd name="connsiteY121" fmla="*/ 10250 h 608239"/>
              <a:gd name="connsiteX122" fmla="*/ 230402 w 608430"/>
              <a:gd name="connsiteY122" fmla="*/ 6092 h 608239"/>
              <a:gd name="connsiteX123" fmla="*/ 236543 w 608430"/>
              <a:gd name="connsiteY123" fmla="*/ 7651 h 608239"/>
              <a:gd name="connsiteX124" fmla="*/ 285357 w 608430"/>
              <a:gd name="connsiteY124" fmla="*/ 31346 h 608239"/>
              <a:gd name="connsiteX125" fmla="*/ 335836 w 608430"/>
              <a:gd name="connsiteY125" fmla="*/ 2247 h 608239"/>
              <a:gd name="connsiteX126" fmla="*/ 341872 w 608430"/>
              <a:gd name="connsiteY126" fmla="*/ 65 h 60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8430" h="608239">
                <a:moveTo>
                  <a:pt x="291327" y="232337"/>
                </a:moveTo>
                <a:cubicBezTo>
                  <a:pt x="293617" y="232337"/>
                  <a:pt x="295386" y="234000"/>
                  <a:pt x="296219" y="235039"/>
                </a:cubicBezTo>
                <a:cubicBezTo>
                  <a:pt x="298196" y="237429"/>
                  <a:pt x="301110" y="238780"/>
                  <a:pt x="304232" y="238780"/>
                </a:cubicBezTo>
                <a:cubicBezTo>
                  <a:pt x="307354" y="238780"/>
                  <a:pt x="310268" y="237429"/>
                  <a:pt x="312246" y="235039"/>
                </a:cubicBezTo>
                <a:cubicBezTo>
                  <a:pt x="313078" y="234000"/>
                  <a:pt x="314848" y="232337"/>
                  <a:pt x="317241" y="232337"/>
                </a:cubicBezTo>
                <a:cubicBezTo>
                  <a:pt x="319219" y="232337"/>
                  <a:pt x="321508" y="233480"/>
                  <a:pt x="323173" y="235454"/>
                </a:cubicBezTo>
                <a:cubicBezTo>
                  <a:pt x="324214" y="236701"/>
                  <a:pt x="325983" y="239299"/>
                  <a:pt x="325359" y="242936"/>
                </a:cubicBezTo>
                <a:lnTo>
                  <a:pt x="304232" y="363165"/>
                </a:lnTo>
                <a:lnTo>
                  <a:pt x="283106" y="243040"/>
                </a:lnTo>
                <a:cubicBezTo>
                  <a:pt x="282585" y="239299"/>
                  <a:pt x="284667" y="236494"/>
                  <a:pt x="285499" y="235454"/>
                </a:cubicBezTo>
                <a:cubicBezTo>
                  <a:pt x="287164" y="233584"/>
                  <a:pt x="289454" y="232337"/>
                  <a:pt x="291327" y="232337"/>
                </a:cubicBezTo>
                <a:close/>
                <a:moveTo>
                  <a:pt x="304233" y="124019"/>
                </a:moveTo>
                <a:cubicBezTo>
                  <a:pt x="361572" y="124019"/>
                  <a:pt x="408192" y="167465"/>
                  <a:pt x="408192" y="220890"/>
                </a:cubicBezTo>
                <a:cubicBezTo>
                  <a:pt x="408192" y="260802"/>
                  <a:pt x="393103" y="282838"/>
                  <a:pt x="375724" y="308406"/>
                </a:cubicBezTo>
                <a:cubicBezTo>
                  <a:pt x="361260" y="329610"/>
                  <a:pt x="343673" y="355283"/>
                  <a:pt x="338366" y="389063"/>
                </a:cubicBezTo>
                <a:lnTo>
                  <a:pt x="320779" y="389063"/>
                </a:lnTo>
                <a:lnTo>
                  <a:pt x="345858" y="246459"/>
                </a:lnTo>
                <a:cubicBezTo>
                  <a:pt x="345962" y="246355"/>
                  <a:pt x="345962" y="246251"/>
                  <a:pt x="345962" y="246147"/>
                </a:cubicBezTo>
                <a:cubicBezTo>
                  <a:pt x="347315" y="237416"/>
                  <a:pt x="344713" y="228581"/>
                  <a:pt x="338990" y="221825"/>
                </a:cubicBezTo>
                <a:cubicBezTo>
                  <a:pt x="333371" y="215381"/>
                  <a:pt x="325254" y="211535"/>
                  <a:pt x="317241" y="211535"/>
                </a:cubicBezTo>
                <a:cubicBezTo>
                  <a:pt x="312662" y="211535"/>
                  <a:pt x="308187" y="212783"/>
                  <a:pt x="304233" y="214965"/>
                </a:cubicBezTo>
                <a:cubicBezTo>
                  <a:pt x="300278" y="212783"/>
                  <a:pt x="295804" y="211535"/>
                  <a:pt x="291329" y="211535"/>
                </a:cubicBezTo>
                <a:cubicBezTo>
                  <a:pt x="283316" y="211535"/>
                  <a:pt x="275511" y="215277"/>
                  <a:pt x="269788" y="221929"/>
                </a:cubicBezTo>
                <a:cubicBezTo>
                  <a:pt x="263856" y="228685"/>
                  <a:pt x="261254" y="237520"/>
                  <a:pt x="262503" y="246147"/>
                </a:cubicBezTo>
                <a:cubicBezTo>
                  <a:pt x="262607" y="246251"/>
                  <a:pt x="262607" y="246355"/>
                  <a:pt x="262607" y="246459"/>
                </a:cubicBezTo>
                <a:lnTo>
                  <a:pt x="287687" y="389063"/>
                </a:lnTo>
                <a:lnTo>
                  <a:pt x="270204" y="389063"/>
                </a:lnTo>
                <a:cubicBezTo>
                  <a:pt x="264897" y="355283"/>
                  <a:pt x="247310" y="329506"/>
                  <a:pt x="232845" y="308303"/>
                </a:cubicBezTo>
                <a:cubicBezTo>
                  <a:pt x="215362" y="282838"/>
                  <a:pt x="200377" y="260802"/>
                  <a:pt x="200377" y="220890"/>
                </a:cubicBezTo>
                <a:cubicBezTo>
                  <a:pt x="200377" y="167465"/>
                  <a:pt x="246998" y="124019"/>
                  <a:pt x="304233" y="124019"/>
                </a:cubicBezTo>
                <a:close/>
                <a:moveTo>
                  <a:pt x="304195" y="89961"/>
                </a:moveTo>
                <a:cubicBezTo>
                  <a:pt x="228112" y="89961"/>
                  <a:pt x="166184" y="148783"/>
                  <a:pt x="166184" y="220907"/>
                </a:cubicBezTo>
                <a:cubicBezTo>
                  <a:pt x="166184" y="271311"/>
                  <a:pt x="185751" y="299891"/>
                  <a:pt x="204590" y="327535"/>
                </a:cubicBezTo>
                <a:cubicBezTo>
                  <a:pt x="220410" y="350503"/>
                  <a:pt x="236647" y="374406"/>
                  <a:pt x="237688" y="406623"/>
                </a:cubicBezTo>
                <a:cubicBezTo>
                  <a:pt x="237896" y="414521"/>
                  <a:pt x="243620" y="421068"/>
                  <a:pt x="251114" y="422731"/>
                </a:cubicBezTo>
                <a:cubicBezTo>
                  <a:pt x="244141" y="424810"/>
                  <a:pt x="239041" y="431357"/>
                  <a:pt x="239041" y="438944"/>
                </a:cubicBezTo>
                <a:cubicBezTo>
                  <a:pt x="239041" y="445699"/>
                  <a:pt x="242996" y="451519"/>
                  <a:pt x="248720" y="454325"/>
                </a:cubicBezTo>
                <a:cubicBezTo>
                  <a:pt x="242996" y="457027"/>
                  <a:pt x="239041" y="462847"/>
                  <a:pt x="239041" y="469602"/>
                </a:cubicBezTo>
                <a:cubicBezTo>
                  <a:pt x="239041" y="479059"/>
                  <a:pt x="246639" y="486646"/>
                  <a:pt x="256110" y="486646"/>
                </a:cubicBezTo>
                <a:lnTo>
                  <a:pt x="266518" y="486646"/>
                </a:lnTo>
                <a:cubicBezTo>
                  <a:pt x="269745" y="504521"/>
                  <a:pt x="285357" y="518135"/>
                  <a:pt x="304195" y="518135"/>
                </a:cubicBezTo>
                <a:cubicBezTo>
                  <a:pt x="323034" y="518135"/>
                  <a:pt x="338750" y="504521"/>
                  <a:pt x="341977" y="486646"/>
                </a:cubicBezTo>
                <a:lnTo>
                  <a:pt x="352385" y="486646"/>
                </a:lnTo>
                <a:cubicBezTo>
                  <a:pt x="361752" y="486646"/>
                  <a:pt x="369454" y="479059"/>
                  <a:pt x="369454" y="469602"/>
                </a:cubicBezTo>
                <a:cubicBezTo>
                  <a:pt x="369454" y="462847"/>
                  <a:pt x="365499" y="457027"/>
                  <a:pt x="359774" y="454325"/>
                </a:cubicBezTo>
                <a:cubicBezTo>
                  <a:pt x="365499" y="451519"/>
                  <a:pt x="369454" y="445699"/>
                  <a:pt x="369454" y="438944"/>
                </a:cubicBezTo>
                <a:cubicBezTo>
                  <a:pt x="369454" y="431357"/>
                  <a:pt x="364354" y="424914"/>
                  <a:pt x="357485" y="422731"/>
                </a:cubicBezTo>
                <a:cubicBezTo>
                  <a:pt x="364978" y="421172"/>
                  <a:pt x="370599" y="414625"/>
                  <a:pt x="370911" y="406623"/>
                </a:cubicBezTo>
                <a:cubicBezTo>
                  <a:pt x="371848" y="374406"/>
                  <a:pt x="388084" y="350607"/>
                  <a:pt x="403905" y="327535"/>
                </a:cubicBezTo>
                <a:cubicBezTo>
                  <a:pt x="422743" y="299891"/>
                  <a:pt x="442206" y="271311"/>
                  <a:pt x="442206" y="220907"/>
                </a:cubicBezTo>
                <a:cubicBezTo>
                  <a:pt x="442206" y="148783"/>
                  <a:pt x="380278" y="89961"/>
                  <a:pt x="304195" y="89961"/>
                </a:cubicBezTo>
                <a:close/>
                <a:moveTo>
                  <a:pt x="341872" y="65"/>
                </a:moveTo>
                <a:cubicBezTo>
                  <a:pt x="344058" y="273"/>
                  <a:pt x="346036" y="1624"/>
                  <a:pt x="347077" y="3598"/>
                </a:cubicBezTo>
                <a:cubicBezTo>
                  <a:pt x="363001" y="33217"/>
                  <a:pt x="379862" y="46416"/>
                  <a:pt x="401719" y="46416"/>
                </a:cubicBezTo>
                <a:cubicBezTo>
                  <a:pt x="413480" y="46416"/>
                  <a:pt x="427115" y="42674"/>
                  <a:pt x="443351" y="34776"/>
                </a:cubicBezTo>
                <a:cubicBezTo>
                  <a:pt x="445329" y="33841"/>
                  <a:pt x="447723" y="33945"/>
                  <a:pt x="449700" y="34984"/>
                </a:cubicBezTo>
                <a:cubicBezTo>
                  <a:pt x="451678" y="36127"/>
                  <a:pt x="453031" y="38102"/>
                  <a:pt x="453239" y="40284"/>
                </a:cubicBezTo>
                <a:cubicBezTo>
                  <a:pt x="458131" y="85180"/>
                  <a:pt x="476241" y="103471"/>
                  <a:pt x="515479" y="103471"/>
                </a:cubicBezTo>
                <a:cubicBezTo>
                  <a:pt x="519955" y="103471"/>
                  <a:pt x="524846" y="103263"/>
                  <a:pt x="529946" y="102744"/>
                </a:cubicBezTo>
                <a:cubicBezTo>
                  <a:pt x="532132" y="102536"/>
                  <a:pt x="534422" y="103471"/>
                  <a:pt x="535879" y="105134"/>
                </a:cubicBezTo>
                <a:cubicBezTo>
                  <a:pt x="537336" y="106901"/>
                  <a:pt x="537856" y="109187"/>
                  <a:pt x="537336" y="111369"/>
                </a:cubicBezTo>
                <a:cubicBezTo>
                  <a:pt x="530883" y="136416"/>
                  <a:pt x="531508" y="154291"/>
                  <a:pt x="539314" y="167905"/>
                </a:cubicBezTo>
                <a:cubicBezTo>
                  <a:pt x="547120" y="181415"/>
                  <a:pt x="562315" y="190977"/>
                  <a:pt x="587191" y="198251"/>
                </a:cubicBezTo>
                <a:cubicBezTo>
                  <a:pt x="589272" y="198875"/>
                  <a:pt x="591042" y="200434"/>
                  <a:pt x="591770" y="202616"/>
                </a:cubicBezTo>
                <a:cubicBezTo>
                  <a:pt x="592499" y="204695"/>
                  <a:pt x="592187" y="206981"/>
                  <a:pt x="590938" y="208852"/>
                </a:cubicBezTo>
                <a:cubicBezTo>
                  <a:pt x="561483" y="251046"/>
                  <a:pt x="565542" y="278482"/>
                  <a:pt x="605821" y="310076"/>
                </a:cubicBezTo>
                <a:cubicBezTo>
                  <a:pt x="607486" y="311531"/>
                  <a:pt x="608527" y="313609"/>
                  <a:pt x="608423" y="315896"/>
                </a:cubicBezTo>
                <a:cubicBezTo>
                  <a:pt x="608319" y="318078"/>
                  <a:pt x="607174" y="320156"/>
                  <a:pt x="605301" y="321300"/>
                </a:cubicBezTo>
                <a:cubicBezTo>
                  <a:pt x="563044" y="349048"/>
                  <a:pt x="556591" y="376692"/>
                  <a:pt x="582403" y="420029"/>
                </a:cubicBezTo>
                <a:cubicBezTo>
                  <a:pt x="583548" y="421900"/>
                  <a:pt x="583652" y="424290"/>
                  <a:pt x="582715" y="426369"/>
                </a:cubicBezTo>
                <a:cubicBezTo>
                  <a:pt x="581778" y="428343"/>
                  <a:pt x="580009" y="429902"/>
                  <a:pt x="577719" y="430318"/>
                </a:cubicBezTo>
                <a:cubicBezTo>
                  <a:pt x="552428" y="435410"/>
                  <a:pt x="536607" y="443724"/>
                  <a:pt x="527865" y="456507"/>
                </a:cubicBezTo>
                <a:cubicBezTo>
                  <a:pt x="519122" y="469186"/>
                  <a:pt x="517144" y="486750"/>
                  <a:pt x="521412" y="511796"/>
                </a:cubicBezTo>
                <a:cubicBezTo>
                  <a:pt x="521620" y="512419"/>
                  <a:pt x="521620" y="513043"/>
                  <a:pt x="521620" y="513666"/>
                </a:cubicBezTo>
                <a:cubicBezTo>
                  <a:pt x="521620" y="517512"/>
                  <a:pt x="518602" y="520526"/>
                  <a:pt x="514751" y="520526"/>
                </a:cubicBezTo>
                <a:cubicBezTo>
                  <a:pt x="514334" y="520526"/>
                  <a:pt x="513918" y="520526"/>
                  <a:pt x="513502" y="520422"/>
                </a:cubicBezTo>
                <a:cubicBezTo>
                  <a:pt x="505071" y="518967"/>
                  <a:pt x="497265" y="518239"/>
                  <a:pt x="490396" y="518239"/>
                </a:cubicBezTo>
                <a:cubicBezTo>
                  <a:pt x="456986" y="518239"/>
                  <a:pt x="440125" y="535179"/>
                  <a:pt x="432110" y="576749"/>
                </a:cubicBezTo>
                <a:cubicBezTo>
                  <a:pt x="431694" y="578932"/>
                  <a:pt x="430237" y="580803"/>
                  <a:pt x="428155" y="581738"/>
                </a:cubicBezTo>
                <a:cubicBezTo>
                  <a:pt x="426178" y="582673"/>
                  <a:pt x="423784" y="582569"/>
                  <a:pt x="421806" y="581426"/>
                </a:cubicBezTo>
                <a:cubicBezTo>
                  <a:pt x="404425" y="571345"/>
                  <a:pt x="389854" y="566461"/>
                  <a:pt x="377052" y="566461"/>
                </a:cubicBezTo>
                <a:cubicBezTo>
                  <a:pt x="357381" y="566461"/>
                  <a:pt x="340311" y="578724"/>
                  <a:pt x="323242" y="605017"/>
                </a:cubicBezTo>
                <a:cubicBezTo>
                  <a:pt x="322826" y="605641"/>
                  <a:pt x="322409" y="606160"/>
                  <a:pt x="321889" y="606576"/>
                </a:cubicBezTo>
                <a:cubicBezTo>
                  <a:pt x="321369" y="606992"/>
                  <a:pt x="320744" y="607408"/>
                  <a:pt x="320120" y="607615"/>
                </a:cubicBezTo>
                <a:cubicBezTo>
                  <a:pt x="320016" y="607719"/>
                  <a:pt x="320016" y="607719"/>
                  <a:pt x="320016" y="607719"/>
                </a:cubicBezTo>
                <a:cubicBezTo>
                  <a:pt x="319911" y="607719"/>
                  <a:pt x="319807" y="607719"/>
                  <a:pt x="319703" y="607823"/>
                </a:cubicBezTo>
                <a:cubicBezTo>
                  <a:pt x="319079" y="608031"/>
                  <a:pt x="318454" y="608135"/>
                  <a:pt x="317830" y="608135"/>
                </a:cubicBezTo>
                <a:cubicBezTo>
                  <a:pt x="317622" y="608239"/>
                  <a:pt x="317518" y="608239"/>
                  <a:pt x="317414" y="608239"/>
                </a:cubicBezTo>
                <a:cubicBezTo>
                  <a:pt x="316893" y="608239"/>
                  <a:pt x="316373" y="608135"/>
                  <a:pt x="315852" y="608031"/>
                </a:cubicBezTo>
                <a:cubicBezTo>
                  <a:pt x="315540" y="607927"/>
                  <a:pt x="315332" y="607927"/>
                  <a:pt x="315124" y="607823"/>
                </a:cubicBezTo>
                <a:cubicBezTo>
                  <a:pt x="314603" y="607615"/>
                  <a:pt x="314187" y="607408"/>
                  <a:pt x="313771" y="607096"/>
                </a:cubicBezTo>
                <a:cubicBezTo>
                  <a:pt x="313771" y="607096"/>
                  <a:pt x="313667" y="607096"/>
                  <a:pt x="313667" y="607096"/>
                </a:cubicBezTo>
                <a:cubicBezTo>
                  <a:pt x="313042" y="606680"/>
                  <a:pt x="312418" y="606160"/>
                  <a:pt x="311897" y="605537"/>
                </a:cubicBezTo>
                <a:cubicBezTo>
                  <a:pt x="294516" y="582985"/>
                  <a:pt x="278383" y="572488"/>
                  <a:pt x="261210" y="572488"/>
                </a:cubicBezTo>
                <a:cubicBezTo>
                  <a:pt x="247575" y="572488"/>
                  <a:pt x="232276" y="579036"/>
                  <a:pt x="214374" y="592546"/>
                </a:cubicBezTo>
                <a:cubicBezTo>
                  <a:pt x="212604" y="593897"/>
                  <a:pt x="210210" y="594313"/>
                  <a:pt x="208025" y="593585"/>
                </a:cubicBezTo>
                <a:cubicBezTo>
                  <a:pt x="205943" y="592962"/>
                  <a:pt x="204278" y="591195"/>
                  <a:pt x="203549" y="589117"/>
                </a:cubicBezTo>
                <a:cubicBezTo>
                  <a:pt x="191996" y="552015"/>
                  <a:pt x="175031" y="536114"/>
                  <a:pt x="146825" y="536114"/>
                </a:cubicBezTo>
                <a:cubicBezTo>
                  <a:pt x="137666" y="536114"/>
                  <a:pt x="127466" y="537777"/>
                  <a:pt x="115497" y="540999"/>
                </a:cubicBezTo>
                <a:cubicBezTo>
                  <a:pt x="113311" y="541622"/>
                  <a:pt x="111022" y="541103"/>
                  <a:pt x="109252" y="539752"/>
                </a:cubicBezTo>
                <a:cubicBezTo>
                  <a:pt x="107483" y="538297"/>
                  <a:pt x="106546" y="536114"/>
                  <a:pt x="106754" y="533828"/>
                </a:cubicBezTo>
                <a:cubicBezTo>
                  <a:pt x="108628" y="508262"/>
                  <a:pt x="104881" y="490803"/>
                  <a:pt x="94889" y="479163"/>
                </a:cubicBezTo>
                <a:cubicBezTo>
                  <a:pt x="85001" y="467419"/>
                  <a:pt x="68348" y="460872"/>
                  <a:pt x="42745" y="458586"/>
                </a:cubicBezTo>
                <a:cubicBezTo>
                  <a:pt x="40455" y="458482"/>
                  <a:pt x="38477" y="457131"/>
                  <a:pt x="37332" y="455260"/>
                </a:cubicBezTo>
                <a:cubicBezTo>
                  <a:pt x="36187" y="453286"/>
                  <a:pt x="36083" y="450895"/>
                  <a:pt x="37020" y="448817"/>
                </a:cubicBezTo>
                <a:cubicBezTo>
                  <a:pt x="47845" y="425226"/>
                  <a:pt x="50447" y="407350"/>
                  <a:pt x="45243" y="392489"/>
                </a:cubicBezTo>
                <a:cubicBezTo>
                  <a:pt x="40038" y="377524"/>
                  <a:pt x="26924" y="365052"/>
                  <a:pt x="3818" y="353309"/>
                </a:cubicBezTo>
                <a:cubicBezTo>
                  <a:pt x="1841" y="352270"/>
                  <a:pt x="384" y="350399"/>
                  <a:pt x="71" y="348113"/>
                </a:cubicBezTo>
                <a:cubicBezTo>
                  <a:pt x="-241" y="345930"/>
                  <a:pt x="488" y="343748"/>
                  <a:pt x="2153" y="342189"/>
                </a:cubicBezTo>
                <a:cubicBezTo>
                  <a:pt x="20784" y="324002"/>
                  <a:pt x="29734" y="308205"/>
                  <a:pt x="30359" y="292304"/>
                </a:cubicBezTo>
                <a:cubicBezTo>
                  <a:pt x="30983" y="276404"/>
                  <a:pt x="23281" y="259879"/>
                  <a:pt x="6108" y="240341"/>
                </a:cubicBezTo>
                <a:cubicBezTo>
                  <a:pt x="4651" y="238679"/>
                  <a:pt x="4027" y="236392"/>
                  <a:pt x="4547" y="234210"/>
                </a:cubicBezTo>
                <a:cubicBezTo>
                  <a:pt x="5067" y="232027"/>
                  <a:pt x="6629" y="230261"/>
                  <a:pt x="8710" y="229325"/>
                </a:cubicBezTo>
                <a:cubicBezTo>
                  <a:pt x="32649" y="219556"/>
                  <a:pt x="46700" y="208228"/>
                  <a:pt x="52944" y="193887"/>
                </a:cubicBezTo>
                <a:cubicBezTo>
                  <a:pt x="59293" y="179545"/>
                  <a:pt x="58044" y="161566"/>
                  <a:pt x="48989" y="137351"/>
                </a:cubicBezTo>
                <a:cubicBezTo>
                  <a:pt x="48261" y="135272"/>
                  <a:pt x="48573" y="132882"/>
                  <a:pt x="49822" y="131011"/>
                </a:cubicBezTo>
                <a:cubicBezTo>
                  <a:pt x="51071" y="129141"/>
                  <a:pt x="53153" y="128101"/>
                  <a:pt x="55442" y="127998"/>
                </a:cubicBezTo>
                <a:cubicBezTo>
                  <a:pt x="105922" y="127478"/>
                  <a:pt x="124656" y="108563"/>
                  <a:pt x="124656" y="58159"/>
                </a:cubicBezTo>
                <a:cubicBezTo>
                  <a:pt x="124656" y="55873"/>
                  <a:pt x="125801" y="53794"/>
                  <a:pt x="127674" y="52443"/>
                </a:cubicBezTo>
                <a:cubicBezTo>
                  <a:pt x="129444" y="51196"/>
                  <a:pt x="131838" y="50885"/>
                  <a:pt x="133919" y="51612"/>
                </a:cubicBezTo>
                <a:cubicBezTo>
                  <a:pt x="147970" y="56600"/>
                  <a:pt x="159731" y="58991"/>
                  <a:pt x="170139" y="58991"/>
                </a:cubicBezTo>
                <a:cubicBezTo>
                  <a:pt x="195015" y="58991"/>
                  <a:pt x="212084" y="44025"/>
                  <a:pt x="225614" y="10250"/>
                </a:cubicBezTo>
                <a:cubicBezTo>
                  <a:pt x="226447" y="8171"/>
                  <a:pt x="228216" y="6612"/>
                  <a:pt x="230402" y="6092"/>
                </a:cubicBezTo>
                <a:cubicBezTo>
                  <a:pt x="232588" y="5573"/>
                  <a:pt x="234878" y="6196"/>
                  <a:pt x="236543" y="7651"/>
                </a:cubicBezTo>
                <a:cubicBezTo>
                  <a:pt x="254861" y="23656"/>
                  <a:pt x="270785" y="31346"/>
                  <a:pt x="285357" y="31346"/>
                </a:cubicBezTo>
                <a:cubicBezTo>
                  <a:pt x="301593" y="31346"/>
                  <a:pt x="317622" y="22097"/>
                  <a:pt x="335836" y="2247"/>
                </a:cubicBezTo>
                <a:cubicBezTo>
                  <a:pt x="337397" y="584"/>
                  <a:pt x="339687" y="-247"/>
                  <a:pt x="341872" y="65"/>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
        <p:nvSpPr>
          <p:cNvPr id="30" name="文本框 29">
            <a:extLst>
              <a:ext uri="{FF2B5EF4-FFF2-40B4-BE49-F238E27FC236}">
                <a16:creationId xmlns:a16="http://schemas.microsoft.com/office/drawing/2014/main" id="{7D71F877-724E-4E3B-AEC8-6F6CCDFE585D}"/>
              </a:ext>
            </a:extLst>
          </p:cNvPr>
          <p:cNvSpPr txBox="1"/>
          <p:nvPr/>
        </p:nvSpPr>
        <p:spPr>
          <a:xfrm>
            <a:off x="6558199" y="1770908"/>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1" name="文本框 30">
            <a:extLst>
              <a:ext uri="{FF2B5EF4-FFF2-40B4-BE49-F238E27FC236}">
                <a16:creationId xmlns:a16="http://schemas.microsoft.com/office/drawing/2014/main" id="{99E21EA8-FA58-4FCE-8349-5C57AFB379DB}"/>
              </a:ext>
            </a:extLst>
          </p:cNvPr>
          <p:cNvSpPr txBox="1"/>
          <p:nvPr/>
        </p:nvSpPr>
        <p:spPr>
          <a:xfrm>
            <a:off x="8923310" y="1770908"/>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2" name="文本框 31">
            <a:extLst>
              <a:ext uri="{FF2B5EF4-FFF2-40B4-BE49-F238E27FC236}">
                <a16:creationId xmlns:a16="http://schemas.microsoft.com/office/drawing/2014/main" id="{CD648194-BF4D-4180-A9F1-3B5F008B2302}"/>
              </a:ext>
            </a:extLst>
          </p:cNvPr>
          <p:cNvSpPr txBox="1"/>
          <p:nvPr/>
        </p:nvSpPr>
        <p:spPr>
          <a:xfrm>
            <a:off x="9357930" y="3621375"/>
            <a:ext cx="1467068" cy="853054"/>
          </a:xfrm>
          <a:prstGeom prst="rect">
            <a:avLst/>
          </a:prstGeom>
          <a:noFill/>
        </p:spPr>
        <p:txBody>
          <a:bodyPr wrap="none" rtlCol="0">
            <a:normAutofit/>
          </a:bodyPr>
          <a:lstStyle/>
          <a:p>
            <a:pPr algn="r">
              <a:lnSpc>
                <a:spcPct val="130000"/>
              </a:lnSpc>
            </a:pPr>
            <a:r>
              <a:rPr lang="zh-CN" altLang="en-US" sz="2000" dirty="0">
                <a:cs typeface="+mn-ea"/>
                <a:sym typeface="+mn-lt"/>
              </a:rPr>
              <a:t>小标题</a:t>
            </a:r>
            <a:endParaRPr lang="en-US" altLang="zh-CN" sz="2000" dirty="0">
              <a:cs typeface="+mn-ea"/>
              <a:sym typeface="+mn-lt"/>
            </a:endParaRPr>
          </a:p>
          <a:p>
            <a:pPr algn="r">
              <a:lnSpc>
                <a:spcPct val="130000"/>
              </a:lnSpc>
            </a:pPr>
            <a:r>
              <a:rPr lang="zh-CN" altLang="en-US" sz="2000" dirty="0">
                <a:cs typeface="+mn-ea"/>
                <a:sym typeface="+mn-lt"/>
              </a:rPr>
              <a:t>你的小标题</a:t>
            </a:r>
          </a:p>
        </p:txBody>
      </p:sp>
      <p:sp>
        <p:nvSpPr>
          <p:cNvPr id="33" name="文本框 32">
            <a:extLst>
              <a:ext uri="{FF2B5EF4-FFF2-40B4-BE49-F238E27FC236}">
                <a16:creationId xmlns:a16="http://schemas.microsoft.com/office/drawing/2014/main" id="{C0BB3F6C-9E68-43B7-B51D-81E7FFFCF9A8}"/>
              </a:ext>
            </a:extLst>
          </p:cNvPr>
          <p:cNvSpPr txBox="1"/>
          <p:nvPr/>
        </p:nvSpPr>
        <p:spPr>
          <a:xfrm>
            <a:off x="6209961" y="3621375"/>
            <a:ext cx="1467068" cy="853054"/>
          </a:xfrm>
          <a:prstGeom prst="rect">
            <a:avLst/>
          </a:prstGeom>
          <a:noFill/>
        </p:spPr>
        <p:txBody>
          <a:bodyPr wrap="none" rtlCol="0">
            <a:normAutofit/>
          </a:bodyPr>
          <a:lstStyle/>
          <a:p>
            <a:pPr>
              <a:lnSpc>
                <a:spcPct val="130000"/>
              </a:lnSpc>
            </a:pPr>
            <a:r>
              <a:rPr lang="zh-CN" altLang="en-US" sz="2000" dirty="0">
                <a:cs typeface="+mn-ea"/>
                <a:sym typeface="+mn-lt"/>
              </a:rPr>
              <a:t>小标题</a:t>
            </a:r>
            <a:endParaRPr lang="en-US" altLang="zh-CN" sz="2000" dirty="0">
              <a:cs typeface="+mn-ea"/>
              <a:sym typeface="+mn-lt"/>
            </a:endParaRPr>
          </a:p>
          <a:p>
            <a:pPr>
              <a:lnSpc>
                <a:spcPct val="130000"/>
              </a:lnSpc>
            </a:pPr>
            <a:r>
              <a:rPr lang="zh-CN" altLang="en-US" sz="2000" dirty="0">
                <a:cs typeface="+mn-ea"/>
                <a:sym typeface="+mn-lt"/>
              </a:rPr>
              <a:t>你的小标题</a:t>
            </a:r>
          </a:p>
        </p:txBody>
      </p:sp>
      <p:sp>
        <p:nvSpPr>
          <p:cNvPr id="34" name="文本框 33">
            <a:extLst>
              <a:ext uri="{FF2B5EF4-FFF2-40B4-BE49-F238E27FC236}">
                <a16:creationId xmlns:a16="http://schemas.microsoft.com/office/drawing/2014/main" id="{19E8E9D9-4FDD-4B61-810C-1B9ACC019473}"/>
              </a:ext>
            </a:extLst>
          </p:cNvPr>
          <p:cNvSpPr txBox="1"/>
          <p:nvPr/>
        </p:nvSpPr>
        <p:spPr>
          <a:xfrm>
            <a:off x="7728621" y="4504691"/>
            <a:ext cx="1467068" cy="853054"/>
          </a:xfrm>
          <a:prstGeom prst="rect">
            <a:avLst/>
          </a:prstGeom>
          <a:noFill/>
        </p:spPr>
        <p:txBody>
          <a:bodyPr wrap="none" rtlCol="0">
            <a:normAutofit/>
          </a:bodyPr>
          <a:lstStyle/>
          <a:p>
            <a:pPr algn="ctr">
              <a:lnSpc>
                <a:spcPct val="130000"/>
              </a:lnSpc>
            </a:pPr>
            <a:r>
              <a:rPr lang="zh-CN" altLang="en-US" sz="2000" dirty="0">
                <a:cs typeface="+mn-ea"/>
                <a:sym typeface="+mn-lt"/>
              </a:rPr>
              <a:t>小标题</a:t>
            </a:r>
            <a:endParaRPr lang="en-US" altLang="zh-CN" sz="2000" dirty="0">
              <a:cs typeface="+mn-ea"/>
              <a:sym typeface="+mn-lt"/>
            </a:endParaRPr>
          </a:p>
          <a:p>
            <a:pPr algn="ctr">
              <a:lnSpc>
                <a:spcPct val="130000"/>
              </a:lnSpc>
            </a:pPr>
            <a:r>
              <a:rPr lang="zh-CN" altLang="en-US" sz="2000" dirty="0">
                <a:cs typeface="+mn-ea"/>
                <a:sym typeface="+mn-lt"/>
              </a:rPr>
              <a:t>你的小标题</a:t>
            </a:r>
          </a:p>
        </p:txBody>
      </p:sp>
    </p:spTree>
    <p:extLst>
      <p:ext uri="{BB962C8B-B14F-4D97-AF65-F5344CB8AC3E}">
        <p14:creationId xmlns:p14="http://schemas.microsoft.com/office/powerpoint/2010/main" val="4226122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F7C09-0125-4DD0-B34A-D149386FD737}"/>
              </a:ext>
            </a:extLst>
          </p:cNvPr>
          <p:cNvSpPr>
            <a:spLocks noGrp="1"/>
          </p:cNvSpPr>
          <p:nvPr>
            <p:ph type="title"/>
          </p:nvPr>
        </p:nvSpPr>
        <p:spPr/>
        <p:txBody>
          <a:bodyPr/>
          <a:lstStyle/>
          <a:p>
            <a:r>
              <a:rPr lang="zh-CN" altLang="en-US" dirty="0">
                <a:sym typeface="+mn-lt"/>
              </a:rPr>
              <a:t>这页可以展示</a:t>
            </a:r>
            <a:r>
              <a:rPr lang="en-US" altLang="zh-CN" dirty="0">
                <a:sym typeface="+mn-lt"/>
              </a:rPr>
              <a:t>6</a:t>
            </a:r>
            <a:r>
              <a:rPr lang="zh-CN" altLang="en-US" dirty="0">
                <a:sym typeface="+mn-lt"/>
              </a:rPr>
              <a:t>个并列项</a:t>
            </a:r>
          </a:p>
        </p:txBody>
      </p:sp>
      <p:sp>
        <p:nvSpPr>
          <p:cNvPr id="7" name="灯片编号占位符 6">
            <a:extLst>
              <a:ext uri="{FF2B5EF4-FFF2-40B4-BE49-F238E27FC236}">
                <a16:creationId xmlns:a16="http://schemas.microsoft.com/office/drawing/2014/main" id="{8501282E-C137-4A15-A417-592FEEB7B30E}"/>
              </a:ext>
            </a:extLst>
          </p:cNvPr>
          <p:cNvSpPr>
            <a:spLocks noGrp="1"/>
          </p:cNvSpPr>
          <p:nvPr>
            <p:ph type="sldNum" sz="quarter" idx="12"/>
          </p:nvPr>
        </p:nvSpPr>
        <p:spPr/>
        <p:txBody>
          <a:bodyPr/>
          <a:lstStyle/>
          <a:p>
            <a:fld id="{2515AB8F-1C56-49E9-90C8-78D22B0C1B97}" type="slidenum">
              <a:rPr lang="zh-CN" altLang="en-US" smtClean="0">
                <a:sym typeface="+mn-lt"/>
              </a:rPr>
              <a:pPr/>
              <a:t>21</a:t>
            </a:fld>
            <a:endParaRPr lang="zh-CN" altLang="en-US">
              <a:sym typeface="+mn-lt"/>
            </a:endParaRPr>
          </a:p>
        </p:txBody>
      </p:sp>
      <p:grpSp>
        <p:nvGrpSpPr>
          <p:cNvPr id="4" name="组合 3">
            <a:extLst>
              <a:ext uri="{FF2B5EF4-FFF2-40B4-BE49-F238E27FC236}">
                <a16:creationId xmlns:a16="http://schemas.microsoft.com/office/drawing/2014/main" id="{512A4B0D-9BB6-428D-AAB0-EE8197D0F722}"/>
              </a:ext>
            </a:extLst>
          </p:cNvPr>
          <p:cNvGrpSpPr/>
          <p:nvPr/>
        </p:nvGrpSpPr>
        <p:grpSpPr>
          <a:xfrm>
            <a:off x="826800" y="3001248"/>
            <a:ext cx="3024001" cy="1050751"/>
            <a:chOff x="1042700" y="3184168"/>
            <a:chExt cx="3024001" cy="1050751"/>
          </a:xfrm>
        </p:grpSpPr>
        <p:sp>
          <p:nvSpPr>
            <p:cNvPr id="52" name="íś1ïḍé">
              <a:extLst>
                <a:ext uri="{FF2B5EF4-FFF2-40B4-BE49-F238E27FC236}">
                  <a16:creationId xmlns:a16="http://schemas.microsoft.com/office/drawing/2014/main" id="{2FFCC1DC-2494-4BFE-BD62-03A5B0E7CD77}"/>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54" name="íŝļiḓè">
              <a:extLst>
                <a:ext uri="{FF2B5EF4-FFF2-40B4-BE49-F238E27FC236}">
                  <a16:creationId xmlns:a16="http://schemas.microsoft.com/office/drawing/2014/main" id="{4B367038-C6A3-48BD-8816-73B42E1B607B}"/>
                </a:ext>
              </a:extLst>
            </p:cNvPr>
            <p:cNvSpPr/>
            <p:nvPr/>
          </p:nvSpPr>
          <p:spPr bwMode="auto">
            <a:xfrm>
              <a:off x="1042700"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5" name="组合 4">
            <a:extLst>
              <a:ext uri="{FF2B5EF4-FFF2-40B4-BE49-F238E27FC236}">
                <a16:creationId xmlns:a16="http://schemas.microsoft.com/office/drawing/2014/main" id="{91FDCDC9-2E69-434E-BAB0-7DAC0C9EA989}"/>
              </a:ext>
            </a:extLst>
          </p:cNvPr>
          <p:cNvGrpSpPr/>
          <p:nvPr/>
        </p:nvGrpSpPr>
        <p:grpSpPr>
          <a:xfrm>
            <a:off x="826800" y="4403466"/>
            <a:ext cx="3024000" cy="1032991"/>
            <a:chOff x="1042700" y="4506336"/>
            <a:chExt cx="3024000" cy="1032991"/>
          </a:xfrm>
        </p:grpSpPr>
        <p:sp>
          <p:nvSpPr>
            <p:cNvPr id="56" name="íś1ïḍé">
              <a:extLst>
                <a:ext uri="{FF2B5EF4-FFF2-40B4-BE49-F238E27FC236}">
                  <a16:creationId xmlns:a16="http://schemas.microsoft.com/office/drawing/2014/main" id="{92B0A286-DEB4-45F7-9084-D420CC6EE56A}"/>
                </a:ext>
              </a:extLst>
            </p:cNvPr>
            <p:cNvSpPr txBox="1"/>
            <p:nvPr/>
          </p:nvSpPr>
          <p:spPr bwMode="auto">
            <a:xfrm>
              <a:off x="1042700"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57" name="íŝļiḓè">
              <a:extLst>
                <a:ext uri="{FF2B5EF4-FFF2-40B4-BE49-F238E27FC236}">
                  <a16:creationId xmlns:a16="http://schemas.microsoft.com/office/drawing/2014/main" id="{2E21CB43-6840-4124-A8F2-0BC6AB42CB21}"/>
                </a:ext>
              </a:extLst>
            </p:cNvPr>
            <p:cNvSpPr/>
            <p:nvPr/>
          </p:nvSpPr>
          <p:spPr bwMode="auto">
            <a:xfrm>
              <a:off x="1042700"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lang="en-US" altLang="zh-CN" sz="2000" dirty="0">
                <a:solidFill>
                  <a:srgbClr val="000000"/>
                </a:solidFill>
                <a:cs typeface="+mn-ea"/>
                <a:sym typeface="+mn-lt"/>
              </a:endParaRPr>
            </a:p>
          </p:txBody>
        </p:sp>
      </p:grpSp>
      <p:grpSp>
        <p:nvGrpSpPr>
          <p:cNvPr id="6" name="组合 5">
            <a:extLst>
              <a:ext uri="{FF2B5EF4-FFF2-40B4-BE49-F238E27FC236}">
                <a16:creationId xmlns:a16="http://schemas.microsoft.com/office/drawing/2014/main" id="{4DB172D7-B711-417A-8FDE-91CFF94F3F97}"/>
              </a:ext>
            </a:extLst>
          </p:cNvPr>
          <p:cNvGrpSpPr/>
          <p:nvPr/>
        </p:nvGrpSpPr>
        <p:grpSpPr>
          <a:xfrm>
            <a:off x="8328601" y="4403466"/>
            <a:ext cx="3024000" cy="1032991"/>
            <a:chOff x="8133665" y="4506336"/>
            <a:chExt cx="3024000" cy="1032991"/>
          </a:xfrm>
        </p:grpSpPr>
        <p:sp>
          <p:nvSpPr>
            <p:cNvPr id="59" name="íś1ïḍé">
              <a:extLst>
                <a:ext uri="{FF2B5EF4-FFF2-40B4-BE49-F238E27FC236}">
                  <a16:creationId xmlns:a16="http://schemas.microsoft.com/office/drawing/2014/main" id="{ADBD44A2-997A-4577-BC6E-75A9BFB675BC}"/>
                </a:ext>
              </a:extLst>
            </p:cNvPr>
            <p:cNvSpPr txBox="1"/>
            <p:nvPr/>
          </p:nvSpPr>
          <p:spPr bwMode="auto">
            <a:xfrm>
              <a:off x="8133665" y="4506336"/>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a:t>
              </a:r>
            </a:p>
          </p:txBody>
        </p:sp>
        <p:sp>
          <p:nvSpPr>
            <p:cNvPr id="60" name="íŝļiḓè">
              <a:extLst>
                <a:ext uri="{FF2B5EF4-FFF2-40B4-BE49-F238E27FC236}">
                  <a16:creationId xmlns:a16="http://schemas.microsoft.com/office/drawing/2014/main" id="{DB19DDED-66F7-400B-80C6-3CB8E16F58E5}"/>
                </a:ext>
              </a:extLst>
            </p:cNvPr>
            <p:cNvSpPr/>
            <p:nvPr/>
          </p:nvSpPr>
          <p:spPr bwMode="auto">
            <a:xfrm>
              <a:off x="8133665" y="4750927"/>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 name="组合 7">
            <a:extLst>
              <a:ext uri="{FF2B5EF4-FFF2-40B4-BE49-F238E27FC236}">
                <a16:creationId xmlns:a16="http://schemas.microsoft.com/office/drawing/2014/main" id="{3974B22D-4B11-4519-A32F-6B11DE7D83C0}"/>
              </a:ext>
            </a:extLst>
          </p:cNvPr>
          <p:cNvGrpSpPr/>
          <p:nvPr/>
        </p:nvGrpSpPr>
        <p:grpSpPr>
          <a:xfrm>
            <a:off x="8323089" y="2997945"/>
            <a:ext cx="3035024" cy="1050751"/>
            <a:chOff x="8122641" y="3184168"/>
            <a:chExt cx="3035024" cy="1050751"/>
          </a:xfrm>
        </p:grpSpPr>
        <p:sp>
          <p:nvSpPr>
            <p:cNvPr id="62" name="íś1ïḍé">
              <a:extLst>
                <a:ext uri="{FF2B5EF4-FFF2-40B4-BE49-F238E27FC236}">
                  <a16:creationId xmlns:a16="http://schemas.microsoft.com/office/drawing/2014/main" id="{56343DD8-5384-493E-A974-757FD539BE16}"/>
                </a:ext>
              </a:extLst>
            </p:cNvPr>
            <p:cNvSpPr txBox="1"/>
            <p:nvPr/>
          </p:nvSpPr>
          <p:spPr bwMode="auto">
            <a:xfrm>
              <a:off x="812264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76" name="íŝļiḓè">
              <a:extLst>
                <a:ext uri="{FF2B5EF4-FFF2-40B4-BE49-F238E27FC236}">
                  <a16:creationId xmlns:a16="http://schemas.microsoft.com/office/drawing/2014/main" id="{BD7C792B-5127-4FAE-8882-3035199F4573}"/>
                </a:ext>
              </a:extLst>
            </p:cNvPr>
            <p:cNvSpPr/>
            <p:nvPr/>
          </p:nvSpPr>
          <p:spPr bwMode="auto">
            <a:xfrm>
              <a:off x="8133665"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 name="组合 8">
            <a:extLst>
              <a:ext uri="{FF2B5EF4-FFF2-40B4-BE49-F238E27FC236}">
                <a16:creationId xmlns:a16="http://schemas.microsoft.com/office/drawing/2014/main" id="{5598B47B-645A-4A42-B4B8-021407C1C0AC}"/>
              </a:ext>
            </a:extLst>
          </p:cNvPr>
          <p:cNvGrpSpPr/>
          <p:nvPr/>
        </p:nvGrpSpPr>
        <p:grpSpPr>
          <a:xfrm>
            <a:off x="8320337" y="1599031"/>
            <a:ext cx="3040528" cy="1044143"/>
            <a:chOff x="8117137" y="1896211"/>
            <a:chExt cx="3040528" cy="1044143"/>
          </a:xfrm>
        </p:grpSpPr>
        <p:sp>
          <p:nvSpPr>
            <p:cNvPr id="84" name="íś1ïḍé">
              <a:extLst>
                <a:ext uri="{FF2B5EF4-FFF2-40B4-BE49-F238E27FC236}">
                  <a16:creationId xmlns:a16="http://schemas.microsoft.com/office/drawing/2014/main" id="{36E0BD31-B98D-42C1-9783-E40869A307EC}"/>
                </a:ext>
              </a:extLst>
            </p:cNvPr>
            <p:cNvSpPr txBox="1"/>
            <p:nvPr/>
          </p:nvSpPr>
          <p:spPr bwMode="auto">
            <a:xfrm>
              <a:off x="8117137" y="1896211"/>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85" name="íŝļiḓè">
              <a:extLst>
                <a:ext uri="{FF2B5EF4-FFF2-40B4-BE49-F238E27FC236}">
                  <a16:creationId xmlns:a16="http://schemas.microsoft.com/office/drawing/2014/main" id="{DBD6B42E-F1E0-4E0D-9057-A6B6F0D079BF}"/>
                </a:ext>
              </a:extLst>
            </p:cNvPr>
            <p:cNvSpPr/>
            <p:nvPr/>
          </p:nvSpPr>
          <p:spPr bwMode="auto">
            <a:xfrm>
              <a:off x="8133665" y="2151954"/>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15" name="组合 14">
            <a:extLst>
              <a:ext uri="{FF2B5EF4-FFF2-40B4-BE49-F238E27FC236}">
                <a16:creationId xmlns:a16="http://schemas.microsoft.com/office/drawing/2014/main" id="{BEC77BCB-295E-473E-B775-995C07E4B5F8}"/>
              </a:ext>
            </a:extLst>
          </p:cNvPr>
          <p:cNvGrpSpPr/>
          <p:nvPr/>
        </p:nvGrpSpPr>
        <p:grpSpPr>
          <a:xfrm>
            <a:off x="2607241" y="2523844"/>
            <a:ext cx="6977518" cy="3621908"/>
            <a:chOff x="2825801" y="2523844"/>
            <a:chExt cx="6977518" cy="3621908"/>
          </a:xfrm>
        </p:grpSpPr>
        <p:sp>
          <p:nvSpPr>
            <p:cNvPr id="94" name="任意多边形: 形状 93">
              <a:extLst>
                <a:ext uri="{FF2B5EF4-FFF2-40B4-BE49-F238E27FC236}">
                  <a16:creationId xmlns:a16="http://schemas.microsoft.com/office/drawing/2014/main" id="{EE9BEAE7-7480-4152-A3E4-64DB42F6C4C1}"/>
                </a:ext>
              </a:extLst>
            </p:cNvPr>
            <p:cNvSpPr/>
            <p:nvPr/>
          </p:nvSpPr>
          <p:spPr>
            <a:xfrm rot="16200000">
              <a:off x="3746410" y="4141497"/>
              <a:ext cx="2716753" cy="1291758"/>
            </a:xfrm>
            <a:custGeom>
              <a:avLst/>
              <a:gdLst>
                <a:gd name="connsiteX0" fmla="*/ 2716753 w 2716753"/>
                <a:gd name="connsiteY0" fmla="*/ 1219758 h 1291758"/>
                <a:gd name="connsiteX1" fmla="*/ 2644753 w 2716753"/>
                <a:gd name="connsiteY1" fmla="*/ 1291758 h 1291758"/>
                <a:gd name="connsiteX2" fmla="*/ 836582 w 2716753"/>
                <a:gd name="connsiteY2" fmla="*/ 1291758 h 1291758"/>
                <a:gd name="connsiteX3" fmla="*/ 836582 w 2716753"/>
                <a:gd name="connsiteY3" fmla="*/ 1288436 h 1291758"/>
                <a:gd name="connsiteX4" fmla="*/ 0 w 2716753"/>
                <a:gd name="connsiteY4" fmla="*/ 441089 h 1291758"/>
                <a:gd name="connsiteX5" fmla="*/ 10160 w 2716753"/>
                <a:gd name="connsiteY5" fmla="*/ 0 h 1291758"/>
                <a:gd name="connsiteX6" fmla="*/ 847984 w 2716753"/>
                <a:gd name="connsiteY6" fmla="*/ 1147758 h 1291758"/>
                <a:gd name="connsiteX7" fmla="*/ 2644753 w 2716753"/>
                <a:gd name="connsiteY7" fmla="*/ 1147758 h 129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6753" h="1291758">
                  <a:moveTo>
                    <a:pt x="2716753" y="1219758"/>
                  </a:moveTo>
                  <a:lnTo>
                    <a:pt x="2644753" y="1291758"/>
                  </a:lnTo>
                  <a:lnTo>
                    <a:pt x="836582" y="1291758"/>
                  </a:lnTo>
                  <a:lnTo>
                    <a:pt x="836582" y="1288436"/>
                  </a:lnTo>
                  <a:lnTo>
                    <a:pt x="0" y="441089"/>
                  </a:lnTo>
                  <a:lnTo>
                    <a:pt x="10160" y="0"/>
                  </a:lnTo>
                  <a:lnTo>
                    <a:pt x="847984" y="1147758"/>
                  </a:lnTo>
                  <a:lnTo>
                    <a:pt x="2644753" y="11477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rocket-flying_72487">
              <a:extLst>
                <a:ext uri="{FF2B5EF4-FFF2-40B4-BE49-F238E27FC236}">
                  <a16:creationId xmlns:a16="http://schemas.microsoft.com/office/drawing/2014/main" id="{E376F819-3DED-4F51-B369-5288869A5CE0}"/>
                </a:ext>
              </a:extLst>
            </p:cNvPr>
            <p:cNvSpPr>
              <a:spLocks noChangeAspect="1"/>
            </p:cNvSpPr>
            <p:nvPr/>
          </p:nvSpPr>
          <p:spPr bwMode="auto">
            <a:xfrm>
              <a:off x="6004508" y="252384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2" name="任意多边形: 形状 91">
              <a:extLst>
                <a:ext uri="{FF2B5EF4-FFF2-40B4-BE49-F238E27FC236}">
                  <a16:creationId xmlns:a16="http://schemas.microsoft.com/office/drawing/2014/main" id="{6487769F-018D-43E4-A9B8-15D0D162E030}"/>
                </a:ext>
              </a:extLst>
            </p:cNvPr>
            <p:cNvSpPr/>
            <p:nvPr/>
          </p:nvSpPr>
          <p:spPr>
            <a:xfrm>
              <a:off x="2825801" y="4048017"/>
              <a:ext cx="2504112" cy="2097735"/>
            </a:xfrm>
            <a:custGeom>
              <a:avLst/>
              <a:gdLst>
                <a:gd name="connsiteX0" fmla="*/ 2428936 w 2504112"/>
                <a:gd name="connsiteY0" fmla="*/ 0 h 2097735"/>
                <a:gd name="connsiteX1" fmla="*/ 2500936 w 2504112"/>
                <a:gd name="connsiteY1" fmla="*/ 72000 h 2097735"/>
                <a:gd name="connsiteX2" fmla="*/ 2500936 w 2504112"/>
                <a:gd name="connsiteY2" fmla="*/ 1277765 h 2097735"/>
                <a:gd name="connsiteX3" fmla="*/ 2504112 w 2504112"/>
                <a:gd name="connsiteY3" fmla="*/ 1278050 h 2097735"/>
                <a:gd name="connsiteX4" fmla="*/ 2500936 w 2504112"/>
                <a:gd name="connsiteY4" fmla="*/ 1279381 h 2097735"/>
                <a:gd name="connsiteX5" fmla="*/ 2500936 w 2504112"/>
                <a:gd name="connsiteY5" fmla="*/ 1282938 h 2097735"/>
                <a:gd name="connsiteX6" fmla="*/ 2492444 w 2504112"/>
                <a:gd name="connsiteY6" fmla="*/ 1282938 h 2097735"/>
                <a:gd name="connsiteX7" fmla="*/ 547302 w 2504112"/>
                <a:gd name="connsiteY7" fmla="*/ 2097735 h 2097735"/>
                <a:gd name="connsiteX8" fmla="*/ 0 w 2504112"/>
                <a:gd name="connsiteY8" fmla="*/ 2097735 h 2097735"/>
                <a:gd name="connsiteX9" fmla="*/ 2349927 w 2504112"/>
                <a:gd name="connsiteY9" fmla="*/ 1276551 h 2097735"/>
                <a:gd name="connsiteX10" fmla="*/ 2356936 w 2504112"/>
                <a:gd name="connsiteY10" fmla="*/ 1276401 h 2097735"/>
                <a:gd name="connsiteX11" fmla="*/ 2356936 w 2504112"/>
                <a:gd name="connsiteY11" fmla="*/ 72000 h 20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4112" h="2097735">
                  <a:moveTo>
                    <a:pt x="2428936" y="0"/>
                  </a:moveTo>
                  <a:lnTo>
                    <a:pt x="2500936" y="72000"/>
                  </a:lnTo>
                  <a:lnTo>
                    <a:pt x="2500936" y="1277765"/>
                  </a:lnTo>
                  <a:lnTo>
                    <a:pt x="2504112" y="1278050"/>
                  </a:lnTo>
                  <a:lnTo>
                    <a:pt x="2500936" y="1279381"/>
                  </a:lnTo>
                  <a:lnTo>
                    <a:pt x="2500936" y="1282938"/>
                  </a:lnTo>
                  <a:lnTo>
                    <a:pt x="2492444" y="1282938"/>
                  </a:lnTo>
                  <a:lnTo>
                    <a:pt x="547302" y="2097735"/>
                  </a:lnTo>
                  <a:lnTo>
                    <a:pt x="0" y="2097735"/>
                  </a:lnTo>
                  <a:lnTo>
                    <a:pt x="2349927" y="1276551"/>
                  </a:lnTo>
                  <a:lnTo>
                    <a:pt x="2356936" y="1276401"/>
                  </a:lnTo>
                  <a:lnTo>
                    <a:pt x="2356936"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任意多边形: 形状 96">
              <a:extLst>
                <a:ext uri="{FF2B5EF4-FFF2-40B4-BE49-F238E27FC236}">
                  <a16:creationId xmlns:a16="http://schemas.microsoft.com/office/drawing/2014/main" id="{05776F0B-527A-4FF7-9CAB-7CE9EABF7FA7}"/>
                </a:ext>
              </a:extLst>
            </p:cNvPr>
            <p:cNvSpPr/>
            <p:nvPr/>
          </p:nvSpPr>
          <p:spPr>
            <a:xfrm flipH="1">
              <a:off x="6877285" y="3780889"/>
              <a:ext cx="1281176" cy="2364863"/>
            </a:xfrm>
            <a:custGeom>
              <a:avLst/>
              <a:gdLst>
                <a:gd name="connsiteX0" fmla="*/ 1208007 w 1281176"/>
                <a:gd name="connsiteY0" fmla="*/ 0 h 2364863"/>
                <a:gd name="connsiteX1" fmla="*/ 1136007 w 1281176"/>
                <a:gd name="connsiteY1" fmla="*/ 72000 h 2364863"/>
                <a:gd name="connsiteX2" fmla="*/ 1136007 w 1281176"/>
                <a:gd name="connsiteY2" fmla="*/ 1522136 h 2364863"/>
                <a:gd name="connsiteX3" fmla="*/ 0 w 1281176"/>
                <a:gd name="connsiteY3" fmla="*/ 2354703 h 2364863"/>
                <a:gd name="connsiteX4" fmla="*/ 441089 w 1281176"/>
                <a:gd name="connsiteY4" fmla="*/ 2364863 h 2364863"/>
                <a:gd name="connsiteX5" fmla="*/ 1277866 w 1281176"/>
                <a:gd name="connsiteY5" fmla="*/ 1528281 h 2364863"/>
                <a:gd name="connsiteX6" fmla="*/ 1280008 w 1281176"/>
                <a:gd name="connsiteY6" fmla="*/ 1528281 h 2364863"/>
                <a:gd name="connsiteX7" fmla="*/ 1280008 w 1281176"/>
                <a:gd name="connsiteY7" fmla="*/ 1526139 h 2364863"/>
                <a:gd name="connsiteX8" fmla="*/ 1281176 w 1281176"/>
                <a:gd name="connsiteY8" fmla="*/ 1524971 h 2364863"/>
                <a:gd name="connsiteX9" fmla="*/ 1280008 w 1281176"/>
                <a:gd name="connsiteY9" fmla="*/ 1524947 h 2364863"/>
                <a:gd name="connsiteX10" fmla="*/ 1280008 w 1281176"/>
                <a:gd name="connsiteY10" fmla="*/ 72000 h 2364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76" h="2364863">
                  <a:moveTo>
                    <a:pt x="1208007" y="0"/>
                  </a:moveTo>
                  <a:lnTo>
                    <a:pt x="1136007" y="72000"/>
                  </a:lnTo>
                  <a:lnTo>
                    <a:pt x="1136007" y="1522136"/>
                  </a:lnTo>
                  <a:lnTo>
                    <a:pt x="0" y="2354703"/>
                  </a:lnTo>
                  <a:lnTo>
                    <a:pt x="441089" y="2364863"/>
                  </a:lnTo>
                  <a:lnTo>
                    <a:pt x="1277866" y="1528281"/>
                  </a:lnTo>
                  <a:lnTo>
                    <a:pt x="1280008" y="1528281"/>
                  </a:lnTo>
                  <a:lnTo>
                    <a:pt x="1280008" y="1526139"/>
                  </a:lnTo>
                  <a:lnTo>
                    <a:pt x="1281176" y="1524971"/>
                  </a:lnTo>
                  <a:lnTo>
                    <a:pt x="1280008" y="1524947"/>
                  </a:lnTo>
                  <a:lnTo>
                    <a:pt x="1280008"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8" name="任意多边形: 形状 97">
              <a:extLst>
                <a:ext uri="{FF2B5EF4-FFF2-40B4-BE49-F238E27FC236}">
                  <a16:creationId xmlns:a16="http://schemas.microsoft.com/office/drawing/2014/main" id="{7B84B23E-5CD5-432E-B4B4-F5B941320E73}"/>
                </a:ext>
              </a:extLst>
            </p:cNvPr>
            <p:cNvSpPr/>
            <p:nvPr/>
          </p:nvSpPr>
          <p:spPr>
            <a:xfrm flipH="1">
              <a:off x="7297620" y="4234917"/>
              <a:ext cx="2505699" cy="1895104"/>
            </a:xfrm>
            <a:custGeom>
              <a:avLst/>
              <a:gdLst>
                <a:gd name="connsiteX0" fmla="*/ 2428937 w 2505699"/>
                <a:gd name="connsiteY0" fmla="*/ 0 h 1895104"/>
                <a:gd name="connsiteX1" fmla="*/ 2356937 w 2505699"/>
                <a:gd name="connsiteY1" fmla="*/ 72000 h 1895104"/>
                <a:gd name="connsiteX2" fmla="*/ 2356937 w 2505699"/>
                <a:gd name="connsiteY2" fmla="*/ 1072178 h 1895104"/>
                <a:gd name="connsiteX3" fmla="*/ 0 w 2505699"/>
                <a:gd name="connsiteY3" fmla="*/ 1895104 h 1895104"/>
                <a:gd name="connsiteX4" fmla="*/ 547301 w 2505699"/>
                <a:gd name="connsiteY4" fmla="*/ 1895104 h 1895104"/>
                <a:gd name="connsiteX5" fmla="*/ 2493412 w 2505699"/>
                <a:gd name="connsiteY5" fmla="*/ 1074252 h 1895104"/>
                <a:gd name="connsiteX6" fmla="*/ 2500937 w 2505699"/>
                <a:gd name="connsiteY6" fmla="*/ 1074252 h 1895104"/>
                <a:gd name="connsiteX7" fmla="*/ 2500937 w 2505699"/>
                <a:gd name="connsiteY7" fmla="*/ 1071078 h 1895104"/>
                <a:gd name="connsiteX8" fmla="*/ 2505699 w 2505699"/>
                <a:gd name="connsiteY8" fmla="*/ 1069069 h 1895104"/>
                <a:gd name="connsiteX9" fmla="*/ 2500937 w 2505699"/>
                <a:gd name="connsiteY9" fmla="*/ 1068701 h 1895104"/>
                <a:gd name="connsiteX10" fmla="*/ 2500937 w 2505699"/>
                <a:gd name="connsiteY10" fmla="*/ 72000 h 18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5699" h="1895104">
                  <a:moveTo>
                    <a:pt x="2428937" y="0"/>
                  </a:moveTo>
                  <a:lnTo>
                    <a:pt x="2356937" y="72000"/>
                  </a:lnTo>
                  <a:lnTo>
                    <a:pt x="2356937" y="1072178"/>
                  </a:lnTo>
                  <a:lnTo>
                    <a:pt x="0" y="1895104"/>
                  </a:lnTo>
                  <a:lnTo>
                    <a:pt x="547301" y="1895104"/>
                  </a:lnTo>
                  <a:lnTo>
                    <a:pt x="2493412" y="1074252"/>
                  </a:lnTo>
                  <a:lnTo>
                    <a:pt x="2500937" y="1074252"/>
                  </a:lnTo>
                  <a:lnTo>
                    <a:pt x="2500937" y="1071078"/>
                  </a:lnTo>
                  <a:lnTo>
                    <a:pt x="2505699" y="1069069"/>
                  </a:lnTo>
                  <a:lnTo>
                    <a:pt x="2500937" y="1068701"/>
                  </a:lnTo>
                  <a:lnTo>
                    <a:pt x="2500937"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5" name="任意多边形: 形状 94">
              <a:extLst>
                <a:ext uri="{FF2B5EF4-FFF2-40B4-BE49-F238E27FC236}">
                  <a16:creationId xmlns:a16="http://schemas.microsoft.com/office/drawing/2014/main" id="{0ABC01D1-A4FF-42D4-AD57-84CFB5302353}"/>
                </a:ext>
              </a:extLst>
            </p:cNvPr>
            <p:cNvSpPr/>
            <p:nvPr/>
          </p:nvSpPr>
          <p:spPr>
            <a:xfrm>
              <a:off x="5749753" y="2940354"/>
              <a:ext cx="426297" cy="3205398"/>
            </a:xfrm>
            <a:custGeom>
              <a:avLst/>
              <a:gdLst>
                <a:gd name="connsiteX0" fmla="*/ 352842 w 426297"/>
                <a:gd name="connsiteY0" fmla="*/ 0 h 3205398"/>
                <a:gd name="connsiteX1" fmla="*/ 424842 w 426297"/>
                <a:gd name="connsiteY1" fmla="*/ 72000 h 3205398"/>
                <a:gd name="connsiteX2" fmla="*/ 424842 w 426297"/>
                <a:gd name="connsiteY2" fmla="*/ 2358295 h 3205398"/>
                <a:gd name="connsiteX3" fmla="*/ 426297 w 426297"/>
                <a:gd name="connsiteY3" fmla="*/ 2358308 h 3205398"/>
                <a:gd name="connsiteX4" fmla="*/ 360680 w 426297"/>
                <a:gd name="connsiteY4" fmla="*/ 3205398 h 3205398"/>
                <a:gd name="connsiteX5" fmla="*/ 0 w 426297"/>
                <a:gd name="connsiteY5" fmla="*/ 3200318 h 3205398"/>
                <a:gd name="connsiteX6" fmla="*/ 280842 w 426297"/>
                <a:gd name="connsiteY6" fmla="*/ 2367822 h 3205398"/>
                <a:gd name="connsiteX7" fmla="*/ 280842 w 426297"/>
                <a:gd name="connsiteY7" fmla="*/ 72000 h 320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297" h="3205398">
                  <a:moveTo>
                    <a:pt x="352842" y="0"/>
                  </a:moveTo>
                  <a:lnTo>
                    <a:pt x="424842" y="72000"/>
                  </a:lnTo>
                  <a:lnTo>
                    <a:pt x="424842" y="2358295"/>
                  </a:lnTo>
                  <a:lnTo>
                    <a:pt x="426297" y="2358308"/>
                  </a:lnTo>
                  <a:lnTo>
                    <a:pt x="360680" y="3205398"/>
                  </a:lnTo>
                  <a:lnTo>
                    <a:pt x="0" y="3200318"/>
                  </a:lnTo>
                  <a:lnTo>
                    <a:pt x="280842" y="2367822"/>
                  </a:lnTo>
                  <a:lnTo>
                    <a:pt x="280842"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6" name="任意多边形: 形状 95">
              <a:extLst>
                <a:ext uri="{FF2B5EF4-FFF2-40B4-BE49-F238E27FC236}">
                  <a16:creationId xmlns:a16="http://schemas.microsoft.com/office/drawing/2014/main" id="{DDB4F8FA-C744-41F8-A1BC-40BFB28E4E2D}"/>
                </a:ext>
              </a:extLst>
            </p:cNvPr>
            <p:cNvSpPr/>
            <p:nvPr/>
          </p:nvSpPr>
          <p:spPr>
            <a:xfrm flipH="1">
              <a:off x="6454523" y="4545012"/>
              <a:ext cx="418053" cy="1589088"/>
            </a:xfrm>
            <a:custGeom>
              <a:avLst/>
              <a:gdLst>
                <a:gd name="connsiteX0" fmla="*/ 346053 w 418053"/>
                <a:gd name="connsiteY0" fmla="*/ 0 h 1589088"/>
                <a:gd name="connsiteX1" fmla="*/ 274053 w 418053"/>
                <a:gd name="connsiteY1" fmla="*/ 72000 h 1589088"/>
                <a:gd name="connsiteX2" fmla="*/ 274053 w 418053"/>
                <a:gd name="connsiteY2" fmla="*/ 759776 h 1589088"/>
                <a:gd name="connsiteX3" fmla="*/ 273896 w 418053"/>
                <a:gd name="connsiteY3" fmla="*/ 759779 h 1589088"/>
                <a:gd name="connsiteX4" fmla="*/ 0 w 418053"/>
                <a:gd name="connsiteY4" fmla="*/ 1584008 h 1589088"/>
                <a:gd name="connsiteX5" fmla="*/ 360680 w 418053"/>
                <a:gd name="connsiteY5" fmla="*/ 1589088 h 1589088"/>
                <a:gd name="connsiteX6" fmla="*/ 415228 w 418053"/>
                <a:gd name="connsiteY6" fmla="*/ 764158 h 1589088"/>
                <a:gd name="connsiteX7" fmla="*/ 418053 w 418053"/>
                <a:gd name="connsiteY7" fmla="*/ 764158 h 1589088"/>
                <a:gd name="connsiteX8" fmla="*/ 418053 w 418053"/>
                <a:gd name="connsiteY8" fmla="*/ 72000 h 158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53" h="1589088">
                  <a:moveTo>
                    <a:pt x="346053" y="0"/>
                  </a:moveTo>
                  <a:lnTo>
                    <a:pt x="274053" y="72000"/>
                  </a:lnTo>
                  <a:lnTo>
                    <a:pt x="274053" y="759776"/>
                  </a:lnTo>
                  <a:lnTo>
                    <a:pt x="273896" y="759779"/>
                  </a:lnTo>
                  <a:lnTo>
                    <a:pt x="0" y="1584008"/>
                  </a:lnTo>
                  <a:lnTo>
                    <a:pt x="360680" y="1589088"/>
                  </a:lnTo>
                  <a:lnTo>
                    <a:pt x="415228" y="764158"/>
                  </a:lnTo>
                  <a:lnTo>
                    <a:pt x="418053" y="764158"/>
                  </a:lnTo>
                  <a:lnTo>
                    <a:pt x="418053" y="72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rocket-flying_72487">
              <a:extLst>
                <a:ext uri="{FF2B5EF4-FFF2-40B4-BE49-F238E27FC236}">
                  <a16:creationId xmlns:a16="http://schemas.microsoft.com/office/drawing/2014/main" id="{1D0F7F38-6FFF-4DDE-9A3C-5B2E03357A97}"/>
                </a:ext>
              </a:extLst>
            </p:cNvPr>
            <p:cNvSpPr>
              <a:spLocks noChangeAspect="1"/>
            </p:cNvSpPr>
            <p:nvPr/>
          </p:nvSpPr>
          <p:spPr bwMode="auto">
            <a:xfrm>
              <a:off x="5570073" y="3058168"/>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8" name="rocket-flying_72487">
              <a:extLst>
                <a:ext uri="{FF2B5EF4-FFF2-40B4-BE49-F238E27FC236}">
                  <a16:creationId xmlns:a16="http://schemas.microsoft.com/office/drawing/2014/main" id="{B56D35FF-4BDB-46A2-8D3B-4AC4563E7654}"/>
                </a:ext>
              </a:extLst>
            </p:cNvPr>
            <p:cNvSpPr>
              <a:spLocks noChangeAspect="1"/>
            </p:cNvSpPr>
            <p:nvPr/>
          </p:nvSpPr>
          <p:spPr bwMode="auto">
            <a:xfrm>
              <a:off x="5161095" y="3695004"/>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89" name="rocket-flying_72487">
              <a:extLst>
                <a:ext uri="{FF2B5EF4-FFF2-40B4-BE49-F238E27FC236}">
                  <a16:creationId xmlns:a16="http://schemas.microsoft.com/office/drawing/2014/main" id="{6FFEBBF6-C553-4CDE-9D75-157433F6B1B2}"/>
                </a:ext>
              </a:extLst>
            </p:cNvPr>
            <p:cNvSpPr>
              <a:spLocks noChangeAspect="1"/>
            </p:cNvSpPr>
            <p:nvPr/>
          </p:nvSpPr>
          <p:spPr bwMode="auto">
            <a:xfrm>
              <a:off x="6437678" y="4172552"/>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0" name="rocket-flying_72487">
              <a:extLst>
                <a:ext uri="{FF2B5EF4-FFF2-40B4-BE49-F238E27FC236}">
                  <a16:creationId xmlns:a16="http://schemas.microsoft.com/office/drawing/2014/main" id="{BE36C437-25B8-4905-8FAD-285E8427589E}"/>
                </a:ext>
              </a:extLst>
            </p:cNvPr>
            <p:cNvSpPr>
              <a:spLocks noChangeAspect="1"/>
            </p:cNvSpPr>
            <p:nvPr/>
          </p:nvSpPr>
          <p:spPr bwMode="auto">
            <a:xfrm>
              <a:off x="6859214" y="3378935"/>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sp>
          <p:nvSpPr>
            <p:cNvPr id="91" name="rocket-flying_72487">
              <a:extLst>
                <a:ext uri="{FF2B5EF4-FFF2-40B4-BE49-F238E27FC236}">
                  <a16:creationId xmlns:a16="http://schemas.microsoft.com/office/drawing/2014/main" id="{38E1478D-2910-4A94-A34A-58697ED22D48}"/>
                </a:ext>
              </a:extLst>
            </p:cNvPr>
            <p:cNvSpPr>
              <a:spLocks noChangeAspect="1"/>
            </p:cNvSpPr>
            <p:nvPr/>
          </p:nvSpPr>
          <p:spPr bwMode="auto">
            <a:xfrm>
              <a:off x="7285635" y="3857090"/>
              <a:ext cx="179680" cy="252000"/>
            </a:xfrm>
            <a:custGeom>
              <a:avLst/>
              <a:gdLst>
                <a:gd name="T0" fmla="*/ 5809 w 5812"/>
                <a:gd name="T1" fmla="*/ 6108 h 8163"/>
                <a:gd name="T2" fmla="*/ 4840 w 5812"/>
                <a:gd name="T3" fmla="*/ 4042 h 8163"/>
                <a:gd name="T4" fmla="*/ 4702 w 5812"/>
                <a:gd name="T5" fmla="*/ 3922 h 8163"/>
                <a:gd name="T6" fmla="*/ 3828 w 5812"/>
                <a:gd name="T7" fmla="*/ 888 h 8163"/>
                <a:gd name="T8" fmla="*/ 2944 w 5812"/>
                <a:gd name="T9" fmla="*/ 13 h 8163"/>
                <a:gd name="T10" fmla="*/ 2868 w 5812"/>
                <a:gd name="T11" fmla="*/ 13 h 8163"/>
                <a:gd name="T12" fmla="*/ 1984 w 5812"/>
                <a:gd name="T13" fmla="*/ 888 h 8163"/>
                <a:gd name="T14" fmla="*/ 1110 w 5812"/>
                <a:gd name="T15" fmla="*/ 3922 h 8163"/>
                <a:gd name="T16" fmla="*/ 972 w 5812"/>
                <a:gd name="T17" fmla="*/ 4042 h 8163"/>
                <a:gd name="T18" fmla="*/ 3 w 5812"/>
                <a:gd name="T19" fmla="*/ 6108 h 8163"/>
                <a:gd name="T20" fmla="*/ 35 w 5812"/>
                <a:gd name="T21" fmla="*/ 6200 h 8163"/>
                <a:gd name="T22" fmla="*/ 124 w 5812"/>
                <a:gd name="T23" fmla="*/ 6239 h 8163"/>
                <a:gd name="T24" fmla="*/ 1659 w 5812"/>
                <a:gd name="T25" fmla="*/ 6239 h 8163"/>
                <a:gd name="T26" fmla="*/ 1926 w 5812"/>
                <a:gd name="T27" fmla="*/ 6630 h 8163"/>
                <a:gd name="T28" fmla="*/ 1980 w 5812"/>
                <a:gd name="T29" fmla="*/ 6652 h 8163"/>
                <a:gd name="T30" fmla="*/ 2017 w 5812"/>
                <a:gd name="T31" fmla="*/ 6652 h 8163"/>
                <a:gd name="T32" fmla="*/ 2743 w 5812"/>
                <a:gd name="T33" fmla="*/ 8098 h 8163"/>
                <a:gd name="T34" fmla="*/ 2906 w 5812"/>
                <a:gd name="T35" fmla="*/ 8163 h 8163"/>
                <a:gd name="T36" fmla="*/ 3069 w 5812"/>
                <a:gd name="T37" fmla="*/ 8098 h 8163"/>
                <a:gd name="T38" fmla="*/ 3795 w 5812"/>
                <a:gd name="T39" fmla="*/ 6652 h 8163"/>
                <a:gd name="T40" fmla="*/ 3832 w 5812"/>
                <a:gd name="T41" fmla="*/ 6652 h 8163"/>
                <a:gd name="T42" fmla="*/ 3886 w 5812"/>
                <a:gd name="T43" fmla="*/ 6630 h 8163"/>
                <a:gd name="T44" fmla="*/ 4153 w 5812"/>
                <a:gd name="T45" fmla="*/ 6239 h 8163"/>
                <a:gd name="T46" fmla="*/ 5688 w 5812"/>
                <a:gd name="T47" fmla="*/ 6239 h 8163"/>
                <a:gd name="T48" fmla="*/ 5777 w 5812"/>
                <a:gd name="T49" fmla="*/ 6200 h 8163"/>
                <a:gd name="T50" fmla="*/ 5809 w 5812"/>
                <a:gd name="T51" fmla="*/ 6108 h 8163"/>
                <a:gd name="T52" fmla="*/ 2906 w 5812"/>
                <a:gd name="T53" fmla="*/ 2094 h 8163"/>
                <a:gd name="T54" fmla="*/ 3576 w 5812"/>
                <a:gd name="T55" fmla="*/ 2764 h 8163"/>
                <a:gd name="T56" fmla="*/ 2906 w 5812"/>
                <a:gd name="T57" fmla="*/ 3434 h 8163"/>
                <a:gd name="T58" fmla="*/ 2236 w 5812"/>
                <a:gd name="T59" fmla="*/ 2764 h 8163"/>
                <a:gd name="T60" fmla="*/ 2906 w 5812"/>
                <a:gd name="T61" fmla="*/ 2094 h 8163"/>
                <a:gd name="T62" fmla="*/ 2906 w 5812"/>
                <a:gd name="T63" fmla="*/ 7567 h 8163"/>
                <a:gd name="T64" fmla="*/ 2494 w 5812"/>
                <a:gd name="T65" fmla="*/ 6652 h 8163"/>
                <a:gd name="T66" fmla="*/ 3318 w 5812"/>
                <a:gd name="T67" fmla="*/ 6652 h 8163"/>
                <a:gd name="T68" fmla="*/ 2906 w 5812"/>
                <a:gd name="T69" fmla="*/ 7567 h 8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12" h="8163">
                  <a:moveTo>
                    <a:pt x="5809" y="6108"/>
                  </a:moveTo>
                  <a:cubicBezTo>
                    <a:pt x="5733" y="5070"/>
                    <a:pt x="5240" y="4412"/>
                    <a:pt x="4840" y="4042"/>
                  </a:cubicBezTo>
                  <a:cubicBezTo>
                    <a:pt x="4793" y="3999"/>
                    <a:pt x="4748" y="3959"/>
                    <a:pt x="4702" y="3922"/>
                  </a:cubicBezTo>
                  <a:cubicBezTo>
                    <a:pt x="4702" y="2430"/>
                    <a:pt x="4227" y="1449"/>
                    <a:pt x="3828" y="888"/>
                  </a:cubicBezTo>
                  <a:cubicBezTo>
                    <a:pt x="3393" y="277"/>
                    <a:pt x="2962" y="24"/>
                    <a:pt x="2944" y="13"/>
                  </a:cubicBezTo>
                  <a:cubicBezTo>
                    <a:pt x="2920" y="0"/>
                    <a:pt x="2892" y="0"/>
                    <a:pt x="2868" y="13"/>
                  </a:cubicBezTo>
                  <a:cubicBezTo>
                    <a:pt x="2850" y="24"/>
                    <a:pt x="2419" y="277"/>
                    <a:pt x="1984" y="888"/>
                  </a:cubicBezTo>
                  <a:cubicBezTo>
                    <a:pt x="1585" y="1449"/>
                    <a:pt x="1110" y="2430"/>
                    <a:pt x="1110" y="3922"/>
                  </a:cubicBezTo>
                  <a:cubicBezTo>
                    <a:pt x="1064" y="3959"/>
                    <a:pt x="1019" y="3999"/>
                    <a:pt x="972" y="4042"/>
                  </a:cubicBezTo>
                  <a:cubicBezTo>
                    <a:pt x="572" y="4412"/>
                    <a:pt x="79" y="5070"/>
                    <a:pt x="3" y="6108"/>
                  </a:cubicBezTo>
                  <a:cubicBezTo>
                    <a:pt x="0" y="6142"/>
                    <a:pt x="12" y="6176"/>
                    <a:pt x="35" y="6200"/>
                  </a:cubicBezTo>
                  <a:cubicBezTo>
                    <a:pt x="58" y="6225"/>
                    <a:pt x="90" y="6239"/>
                    <a:pt x="124" y="6239"/>
                  </a:cubicBezTo>
                  <a:lnTo>
                    <a:pt x="1659" y="6239"/>
                  </a:lnTo>
                  <a:cubicBezTo>
                    <a:pt x="1747" y="6406"/>
                    <a:pt x="1837" y="6540"/>
                    <a:pt x="1926" y="6630"/>
                  </a:cubicBezTo>
                  <a:cubicBezTo>
                    <a:pt x="1940" y="6644"/>
                    <a:pt x="1959" y="6652"/>
                    <a:pt x="1980" y="6652"/>
                  </a:cubicBezTo>
                  <a:lnTo>
                    <a:pt x="2017" y="6652"/>
                  </a:lnTo>
                  <a:cubicBezTo>
                    <a:pt x="2073" y="7455"/>
                    <a:pt x="2714" y="8071"/>
                    <a:pt x="2743" y="8098"/>
                  </a:cubicBezTo>
                  <a:cubicBezTo>
                    <a:pt x="2788" y="8141"/>
                    <a:pt x="2847" y="8163"/>
                    <a:pt x="2906" y="8163"/>
                  </a:cubicBezTo>
                  <a:cubicBezTo>
                    <a:pt x="2965" y="8163"/>
                    <a:pt x="3024" y="8141"/>
                    <a:pt x="3069" y="8098"/>
                  </a:cubicBezTo>
                  <a:cubicBezTo>
                    <a:pt x="3098" y="8071"/>
                    <a:pt x="3738" y="7455"/>
                    <a:pt x="3795" y="6652"/>
                  </a:cubicBezTo>
                  <a:lnTo>
                    <a:pt x="3832" y="6652"/>
                  </a:lnTo>
                  <a:cubicBezTo>
                    <a:pt x="3853" y="6652"/>
                    <a:pt x="3872" y="6644"/>
                    <a:pt x="3886" y="6630"/>
                  </a:cubicBezTo>
                  <a:cubicBezTo>
                    <a:pt x="3975" y="6540"/>
                    <a:pt x="4065" y="6406"/>
                    <a:pt x="4153" y="6239"/>
                  </a:cubicBezTo>
                  <a:lnTo>
                    <a:pt x="5688" y="6239"/>
                  </a:lnTo>
                  <a:cubicBezTo>
                    <a:pt x="5721" y="6239"/>
                    <a:pt x="5754" y="6225"/>
                    <a:pt x="5777" y="6200"/>
                  </a:cubicBezTo>
                  <a:cubicBezTo>
                    <a:pt x="5800" y="6176"/>
                    <a:pt x="5812" y="6142"/>
                    <a:pt x="5809" y="6108"/>
                  </a:cubicBezTo>
                  <a:close/>
                  <a:moveTo>
                    <a:pt x="2906" y="2094"/>
                  </a:moveTo>
                  <a:cubicBezTo>
                    <a:pt x="3276" y="2094"/>
                    <a:pt x="3576" y="2394"/>
                    <a:pt x="3576" y="2764"/>
                  </a:cubicBezTo>
                  <a:cubicBezTo>
                    <a:pt x="3576" y="3134"/>
                    <a:pt x="3276" y="3434"/>
                    <a:pt x="2906" y="3434"/>
                  </a:cubicBezTo>
                  <a:cubicBezTo>
                    <a:pt x="2536" y="3434"/>
                    <a:pt x="2236" y="3134"/>
                    <a:pt x="2236" y="2764"/>
                  </a:cubicBezTo>
                  <a:cubicBezTo>
                    <a:pt x="2236" y="2394"/>
                    <a:pt x="2536" y="2094"/>
                    <a:pt x="2906" y="2094"/>
                  </a:cubicBezTo>
                  <a:close/>
                  <a:moveTo>
                    <a:pt x="2906" y="7567"/>
                  </a:moveTo>
                  <a:cubicBezTo>
                    <a:pt x="2749" y="7369"/>
                    <a:pt x="2531" y="7032"/>
                    <a:pt x="2494" y="6652"/>
                  </a:cubicBezTo>
                  <a:lnTo>
                    <a:pt x="3318" y="6652"/>
                  </a:lnTo>
                  <a:cubicBezTo>
                    <a:pt x="3281" y="7032"/>
                    <a:pt x="3063" y="7369"/>
                    <a:pt x="2906" y="7567"/>
                  </a:cubicBezTo>
                  <a:close/>
                </a:path>
              </a:pathLst>
            </a:custGeom>
            <a:solidFill>
              <a:schemeClr val="accent1"/>
            </a:solidFill>
            <a:ln>
              <a:noFill/>
            </a:ln>
          </p:spPr>
          <p:txBody>
            <a:bodyPr/>
            <a:lstStyle/>
            <a:p>
              <a:endParaRPr lang="zh-CN" altLang="en-US">
                <a:cs typeface="+mn-ea"/>
                <a:sym typeface="+mn-lt"/>
              </a:endParaRPr>
            </a:p>
          </p:txBody>
        </p:sp>
      </p:grpSp>
      <p:grpSp>
        <p:nvGrpSpPr>
          <p:cNvPr id="99" name="组合 98">
            <a:extLst>
              <a:ext uri="{FF2B5EF4-FFF2-40B4-BE49-F238E27FC236}">
                <a16:creationId xmlns:a16="http://schemas.microsoft.com/office/drawing/2014/main" id="{AB87A2CA-8297-41B1-A36A-4646CA2B52C2}"/>
              </a:ext>
            </a:extLst>
          </p:cNvPr>
          <p:cNvGrpSpPr/>
          <p:nvPr/>
        </p:nvGrpSpPr>
        <p:grpSpPr>
          <a:xfrm>
            <a:off x="826801" y="1599031"/>
            <a:ext cx="3032160" cy="1050751"/>
            <a:chOff x="1042701" y="3184168"/>
            <a:chExt cx="3032160" cy="1050751"/>
          </a:xfrm>
        </p:grpSpPr>
        <p:sp>
          <p:nvSpPr>
            <p:cNvPr id="100" name="íś1ïḍé">
              <a:extLst>
                <a:ext uri="{FF2B5EF4-FFF2-40B4-BE49-F238E27FC236}">
                  <a16:creationId xmlns:a16="http://schemas.microsoft.com/office/drawing/2014/main" id="{25C925CB-B86A-4CA8-B568-B8BF8438F1F5}"/>
                </a:ext>
              </a:extLst>
            </p:cNvPr>
            <p:cNvSpPr txBox="1"/>
            <p:nvPr/>
          </p:nvSpPr>
          <p:spPr bwMode="auto">
            <a:xfrm>
              <a:off x="1042701" y="3184168"/>
              <a:ext cx="3024000" cy="3299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3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101" name="íŝļiḓè">
              <a:extLst>
                <a:ext uri="{FF2B5EF4-FFF2-40B4-BE49-F238E27FC236}">
                  <a16:creationId xmlns:a16="http://schemas.microsoft.com/office/drawing/2014/main" id="{EC610F9C-5582-407B-A67D-10CDD5438EF8}"/>
                </a:ext>
              </a:extLst>
            </p:cNvPr>
            <p:cNvSpPr/>
            <p:nvPr/>
          </p:nvSpPr>
          <p:spPr bwMode="auto">
            <a:xfrm>
              <a:off x="1050861" y="3446519"/>
              <a:ext cx="3024000" cy="78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87069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FDDE506-8300-4597-BCE0-F1C537E219EF}"/>
              </a:ext>
            </a:extLst>
          </p:cNvPr>
          <p:cNvGrpSpPr/>
          <p:nvPr/>
        </p:nvGrpSpPr>
        <p:grpSpPr>
          <a:xfrm>
            <a:off x="4319611" y="1877751"/>
            <a:ext cx="3552778" cy="3232061"/>
            <a:chOff x="12932070" y="-1348744"/>
            <a:chExt cx="3552778" cy="3232061"/>
          </a:xfrm>
        </p:grpSpPr>
        <p:sp>
          <p:nvSpPr>
            <p:cNvPr id="51" name="ï$ḷïďé">
              <a:extLst>
                <a:ext uri="{FF2B5EF4-FFF2-40B4-BE49-F238E27FC236}">
                  <a16:creationId xmlns:a16="http://schemas.microsoft.com/office/drawing/2014/main" id="{0DE0DD50-8C62-41E0-8D0E-CE07388FDC87}"/>
                </a:ext>
              </a:extLst>
            </p:cNvPr>
            <p:cNvSpPr/>
            <p:nvPr/>
          </p:nvSpPr>
          <p:spPr>
            <a:xfrm rot="11744661">
              <a:off x="13529934" y="-1348744"/>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2" name="ï$ḷïďé">
              <a:extLst>
                <a:ext uri="{FF2B5EF4-FFF2-40B4-BE49-F238E27FC236}">
                  <a16:creationId xmlns:a16="http://schemas.microsoft.com/office/drawing/2014/main" id="{74164099-8646-4020-A785-FD0786789E58}"/>
                </a:ext>
              </a:extLst>
            </p:cNvPr>
            <p:cNvSpPr/>
            <p:nvPr/>
          </p:nvSpPr>
          <p:spPr>
            <a:xfrm rot="15351541">
              <a:off x="14683099" y="-133569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3" name="ï$ḷïďé">
              <a:extLst>
                <a:ext uri="{FF2B5EF4-FFF2-40B4-BE49-F238E27FC236}">
                  <a16:creationId xmlns:a16="http://schemas.microsoft.com/office/drawing/2014/main" id="{8483FCBF-1503-467B-8605-D948B6D9B912}"/>
                </a:ext>
              </a:extLst>
            </p:cNvPr>
            <p:cNvSpPr/>
            <p:nvPr/>
          </p:nvSpPr>
          <p:spPr>
            <a:xfrm rot="18883199">
              <a:off x="15262506" y="-339223"/>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6" name="ï$ḷïďé">
              <a:extLst>
                <a:ext uri="{FF2B5EF4-FFF2-40B4-BE49-F238E27FC236}">
                  <a16:creationId xmlns:a16="http://schemas.microsoft.com/office/drawing/2014/main" id="{9AE59016-347B-40DB-A71D-35B62EA039CD}"/>
                </a:ext>
              </a:extLst>
            </p:cNvPr>
            <p:cNvSpPr/>
            <p:nvPr/>
          </p:nvSpPr>
          <p:spPr>
            <a:xfrm rot="8100000">
              <a:off x="12932070" y="-36244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58" name="ï$ḷïďé">
              <a:extLst>
                <a:ext uri="{FF2B5EF4-FFF2-40B4-BE49-F238E27FC236}">
                  <a16:creationId xmlns:a16="http://schemas.microsoft.com/office/drawing/2014/main" id="{DB1F42CA-818D-4863-92EA-A2DB4D067393}"/>
                </a:ext>
              </a:extLst>
            </p:cNvPr>
            <p:cNvSpPr/>
            <p:nvPr/>
          </p:nvSpPr>
          <p:spPr>
            <a:xfrm rot="4516532">
              <a:off x="13516439" y="636369"/>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sp>
          <p:nvSpPr>
            <p:cNvPr id="64" name="ï$ḷïďé">
              <a:extLst>
                <a:ext uri="{FF2B5EF4-FFF2-40B4-BE49-F238E27FC236}">
                  <a16:creationId xmlns:a16="http://schemas.microsoft.com/office/drawing/2014/main" id="{9CBA5FC0-A59F-447C-A2D0-DD0D1F86D799}"/>
                </a:ext>
              </a:extLst>
            </p:cNvPr>
            <p:cNvSpPr/>
            <p:nvPr/>
          </p:nvSpPr>
          <p:spPr>
            <a:xfrm rot="914377">
              <a:off x="14674763" y="659941"/>
              <a:ext cx="1221307" cy="1223376"/>
            </a:xfrm>
            <a:custGeom>
              <a:avLst/>
              <a:gdLst/>
              <a:ahLst/>
              <a:cxnLst>
                <a:cxn ang="0">
                  <a:pos x="wd2" y="hd2"/>
                </a:cxn>
                <a:cxn ang="5400000">
                  <a:pos x="wd2" y="hd2"/>
                </a:cxn>
                <a:cxn ang="10800000">
                  <a:pos x="wd2" y="hd2"/>
                </a:cxn>
                <a:cxn ang="16200000">
                  <a:pos x="wd2" y="hd2"/>
                </a:cxn>
              </a:cxnLst>
              <a:rect l="0" t="0" r="r" b="b"/>
              <a:pathLst>
                <a:path w="21600" h="21600" extrusionOk="0">
                  <a:moveTo>
                    <a:pt x="21600" y="13523"/>
                  </a:moveTo>
                  <a:cubicBezTo>
                    <a:pt x="21600" y="11878"/>
                    <a:pt x="20978" y="10307"/>
                    <a:pt x="19806" y="9137"/>
                  </a:cubicBezTo>
                  <a:cubicBezTo>
                    <a:pt x="10617" y="0"/>
                    <a:pt x="10617" y="0"/>
                    <a:pt x="10617" y="0"/>
                  </a:cubicBezTo>
                  <a:cubicBezTo>
                    <a:pt x="0" y="10599"/>
                    <a:pt x="0" y="10599"/>
                    <a:pt x="0" y="10599"/>
                  </a:cubicBezTo>
                  <a:cubicBezTo>
                    <a:pt x="9153" y="19773"/>
                    <a:pt x="9153" y="19773"/>
                    <a:pt x="9153" y="19773"/>
                  </a:cubicBezTo>
                  <a:cubicBezTo>
                    <a:pt x="10324" y="20942"/>
                    <a:pt x="11898" y="21600"/>
                    <a:pt x="13546" y="21600"/>
                  </a:cubicBezTo>
                  <a:cubicBezTo>
                    <a:pt x="21600" y="21600"/>
                    <a:pt x="21600" y="21600"/>
                    <a:pt x="21600" y="21600"/>
                  </a:cubicBezTo>
                  <a:lnTo>
                    <a:pt x="21600" y="13523"/>
                  </a:lnTo>
                  <a:close/>
                </a:path>
              </a:pathLst>
            </a:custGeom>
            <a:solidFill>
              <a:schemeClr val="accent1"/>
            </a:solidFill>
            <a:ln w="12700" cap="flat">
              <a:noFill/>
              <a:miter lim="400000"/>
            </a:ln>
            <a:effectLst/>
          </p:spPr>
          <p:txBody>
            <a:bodyPr wrap="square" lIns="91440" tIns="45720" rIns="91440" bIns="45720" anchor="b">
              <a:normAutofit/>
            </a:bodyPr>
            <a:lstStyle/>
            <a:p>
              <a:pPr algn="r">
                <a:lnSpc>
                  <a:spcPct val="130000"/>
                </a:lnSpc>
              </a:pPr>
              <a:endParaRPr sz="3200" b="1" dirty="0">
                <a:solidFill>
                  <a:schemeClr val="bg1"/>
                </a:solidFill>
                <a:cs typeface="+mn-ea"/>
                <a:sym typeface="+mn-lt"/>
              </a:endParaRPr>
            </a:p>
          </p:txBody>
        </p:sp>
      </p:grpSp>
      <p:sp>
        <p:nvSpPr>
          <p:cNvPr id="28" name="标题 27">
            <a:extLst>
              <a:ext uri="{FF2B5EF4-FFF2-40B4-BE49-F238E27FC236}">
                <a16:creationId xmlns:a16="http://schemas.microsoft.com/office/drawing/2014/main" id="{7F3EEAB4-430E-400E-95C7-497602AFA844}"/>
              </a:ext>
            </a:extLst>
          </p:cNvPr>
          <p:cNvSpPr>
            <a:spLocks noGrp="1"/>
          </p:cNvSpPr>
          <p:nvPr>
            <p:ph type="title"/>
          </p:nvPr>
        </p:nvSpPr>
        <p:spPr>
          <a:xfrm>
            <a:off x="1091255" y="237834"/>
            <a:ext cx="8168208" cy="790865"/>
          </a:xfrm>
        </p:spPr>
        <p:txBody>
          <a:bodyPr/>
          <a:lstStyle/>
          <a:p>
            <a:r>
              <a:rPr lang="zh-CN" altLang="en-US" dirty="0">
                <a:sym typeface="+mn-lt"/>
              </a:rPr>
              <a:t>这页可以展示</a:t>
            </a:r>
            <a:r>
              <a:rPr lang="en-US" altLang="zh-CN" dirty="0">
                <a:sym typeface="+mn-lt"/>
              </a:rPr>
              <a:t>6</a:t>
            </a:r>
            <a:r>
              <a:rPr lang="zh-CN" altLang="en-US" dirty="0">
                <a:sym typeface="+mn-lt"/>
              </a:rPr>
              <a:t>个并列</a:t>
            </a:r>
            <a:r>
              <a:rPr lang="en-US" altLang="zh-CN" dirty="0">
                <a:sym typeface="+mn-lt"/>
              </a:rPr>
              <a:t>/</a:t>
            </a:r>
            <a:r>
              <a:rPr lang="zh-CN" altLang="en-US" dirty="0">
                <a:sym typeface="+mn-lt"/>
              </a:rPr>
              <a:t>流程项</a:t>
            </a:r>
          </a:p>
        </p:txBody>
      </p:sp>
      <p:sp>
        <p:nvSpPr>
          <p:cNvPr id="2" name="灯片编号占位符 1">
            <a:extLst>
              <a:ext uri="{FF2B5EF4-FFF2-40B4-BE49-F238E27FC236}">
                <a16:creationId xmlns:a16="http://schemas.microsoft.com/office/drawing/2014/main" id="{C0849834-F98F-4880-8BAB-EE633C31224F}"/>
              </a:ext>
            </a:extLst>
          </p:cNvPr>
          <p:cNvSpPr>
            <a:spLocks noGrp="1"/>
          </p:cNvSpPr>
          <p:nvPr>
            <p:ph type="sldNum" sz="quarter" idx="12"/>
          </p:nvPr>
        </p:nvSpPr>
        <p:spPr/>
        <p:txBody>
          <a:bodyPr/>
          <a:lstStyle/>
          <a:p>
            <a:fld id="{2515AB8F-1C56-49E9-90C8-78D22B0C1B97}" type="slidenum">
              <a:rPr lang="zh-CN" altLang="en-US" smtClean="0">
                <a:sym typeface="+mn-lt"/>
              </a:rPr>
              <a:pPr/>
              <a:t>22</a:t>
            </a:fld>
            <a:endParaRPr lang="zh-CN" altLang="en-US">
              <a:sym typeface="+mn-lt"/>
            </a:endParaRPr>
          </a:p>
        </p:txBody>
      </p:sp>
      <p:sp>
        <p:nvSpPr>
          <p:cNvPr id="65" name="i$liďê">
            <a:extLst>
              <a:ext uri="{FF2B5EF4-FFF2-40B4-BE49-F238E27FC236}">
                <a16:creationId xmlns:a16="http://schemas.microsoft.com/office/drawing/2014/main" id="{3E581334-C272-467E-A032-32F09960EBAA}"/>
              </a:ext>
            </a:extLst>
          </p:cNvPr>
          <p:cNvSpPr>
            <a:spLocks noChangeAspect="1"/>
          </p:cNvSpPr>
          <p:nvPr/>
        </p:nvSpPr>
        <p:spPr>
          <a:xfrm>
            <a:off x="6710032" y="198155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6" name="íṣ1îḋê">
            <a:extLst>
              <a:ext uri="{FF2B5EF4-FFF2-40B4-BE49-F238E27FC236}">
                <a16:creationId xmlns:a16="http://schemas.microsoft.com/office/drawing/2014/main" id="{E3D53B57-4A45-4A70-A471-E6AD2C3CE5AD}"/>
              </a:ext>
            </a:extLst>
          </p:cNvPr>
          <p:cNvSpPr>
            <a:spLocks noChangeAspect="1"/>
          </p:cNvSpPr>
          <p:nvPr/>
        </p:nvSpPr>
        <p:spPr>
          <a:xfrm>
            <a:off x="4375953"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67" name="i$liďê">
            <a:extLst>
              <a:ext uri="{FF2B5EF4-FFF2-40B4-BE49-F238E27FC236}">
                <a16:creationId xmlns:a16="http://schemas.microsoft.com/office/drawing/2014/main" id="{B423B471-2AF0-43E5-A2F9-86B292BC61BC}"/>
              </a:ext>
            </a:extLst>
          </p:cNvPr>
          <p:cNvSpPr>
            <a:spLocks noChangeAspect="1"/>
          </p:cNvSpPr>
          <p:nvPr/>
        </p:nvSpPr>
        <p:spPr>
          <a:xfrm>
            <a:off x="5141239" y="4585076"/>
            <a:ext cx="336207" cy="396000"/>
          </a:xfrm>
          <a:custGeom>
            <a:avLst/>
            <a:gdLst>
              <a:gd name="T0" fmla="*/ 94 w 294"/>
              <a:gd name="T1" fmla="*/ 150 h 347"/>
              <a:gd name="T2" fmla="*/ 94 w 294"/>
              <a:gd name="T3" fmla="*/ 277 h 347"/>
              <a:gd name="T4" fmla="*/ 85 w 294"/>
              <a:gd name="T5" fmla="*/ 290 h 347"/>
              <a:gd name="T6" fmla="*/ 58 w 294"/>
              <a:gd name="T7" fmla="*/ 294 h 347"/>
              <a:gd name="T8" fmla="*/ 58 w 294"/>
              <a:gd name="T9" fmla="*/ 294 h 347"/>
              <a:gd name="T10" fmla="*/ 1 w 294"/>
              <a:gd name="T11" fmla="*/ 257 h 347"/>
              <a:gd name="T12" fmla="*/ 1 w 294"/>
              <a:gd name="T13" fmla="*/ 94 h 347"/>
              <a:gd name="T14" fmla="*/ 23 w 294"/>
              <a:gd name="T15" fmla="*/ 52 h 347"/>
              <a:gd name="T16" fmla="*/ 100 w 294"/>
              <a:gd name="T17" fmla="*/ 3 h 347"/>
              <a:gd name="T18" fmla="*/ 114 w 294"/>
              <a:gd name="T19" fmla="*/ 3 h 347"/>
              <a:gd name="T20" fmla="*/ 121 w 294"/>
              <a:gd name="T21" fmla="*/ 14 h 347"/>
              <a:gd name="T22" fmla="*/ 121 w 294"/>
              <a:gd name="T23" fmla="*/ 34 h 347"/>
              <a:gd name="T24" fmla="*/ 107 w 294"/>
              <a:gd name="T25" fmla="*/ 47 h 347"/>
              <a:gd name="T26" fmla="*/ 95 w 294"/>
              <a:gd name="T27" fmla="*/ 38 h 347"/>
              <a:gd name="T28" fmla="*/ 36 w 294"/>
              <a:gd name="T29" fmla="*/ 76 h 347"/>
              <a:gd name="T30" fmla="*/ 27 w 294"/>
              <a:gd name="T31" fmla="*/ 90 h 347"/>
              <a:gd name="T32" fmla="*/ 30 w 294"/>
              <a:gd name="T33" fmla="*/ 100 h 347"/>
              <a:gd name="T34" fmla="*/ 68 w 294"/>
              <a:gd name="T35" fmla="*/ 92 h 347"/>
              <a:gd name="T36" fmla="*/ 166 w 294"/>
              <a:gd name="T37" fmla="*/ 27 h 347"/>
              <a:gd name="T38" fmla="*/ 180 w 294"/>
              <a:gd name="T39" fmla="*/ 26 h 347"/>
              <a:gd name="T40" fmla="*/ 187 w 294"/>
              <a:gd name="T41" fmla="*/ 38 h 347"/>
              <a:gd name="T42" fmla="*/ 187 w 294"/>
              <a:gd name="T43" fmla="*/ 40 h 347"/>
              <a:gd name="T44" fmla="*/ 181 w 294"/>
              <a:gd name="T45" fmla="*/ 51 h 347"/>
              <a:gd name="T46" fmla="*/ 120 w 294"/>
              <a:gd name="T47" fmla="*/ 92 h 347"/>
              <a:gd name="T48" fmla="*/ 94 w 294"/>
              <a:gd name="T49" fmla="*/ 150 h 347"/>
              <a:gd name="T50" fmla="*/ 294 w 294"/>
              <a:gd name="T51" fmla="*/ 85 h 347"/>
              <a:gd name="T52" fmla="*/ 294 w 294"/>
              <a:gd name="T53" fmla="*/ 258 h 347"/>
              <a:gd name="T54" fmla="*/ 288 w 294"/>
              <a:gd name="T55" fmla="*/ 270 h 347"/>
              <a:gd name="T56" fmla="*/ 194 w 294"/>
              <a:gd name="T57" fmla="*/ 340 h 347"/>
              <a:gd name="T58" fmla="*/ 164 w 294"/>
              <a:gd name="T59" fmla="*/ 347 h 347"/>
              <a:gd name="T60" fmla="*/ 107 w 294"/>
              <a:gd name="T61" fmla="*/ 307 h 347"/>
              <a:gd name="T62" fmla="*/ 107 w 294"/>
              <a:gd name="T63" fmla="*/ 146 h 347"/>
              <a:gd name="T64" fmla="*/ 107 w 294"/>
              <a:gd name="T65" fmla="*/ 142 h 347"/>
              <a:gd name="T66" fmla="*/ 107 w 294"/>
              <a:gd name="T67" fmla="*/ 142 h 347"/>
              <a:gd name="T68" fmla="*/ 128 w 294"/>
              <a:gd name="T69" fmla="*/ 105 h 347"/>
              <a:gd name="T70" fmla="*/ 206 w 294"/>
              <a:gd name="T71" fmla="*/ 50 h 347"/>
              <a:gd name="T72" fmla="*/ 220 w 294"/>
              <a:gd name="T73" fmla="*/ 50 h 347"/>
              <a:gd name="T74" fmla="*/ 227 w 294"/>
              <a:gd name="T75" fmla="*/ 61 h 347"/>
              <a:gd name="T76" fmla="*/ 227 w 294"/>
              <a:gd name="T77" fmla="*/ 81 h 347"/>
              <a:gd name="T78" fmla="*/ 214 w 294"/>
              <a:gd name="T79" fmla="*/ 94 h 347"/>
              <a:gd name="T80" fmla="*/ 202 w 294"/>
              <a:gd name="T81" fmla="*/ 86 h 347"/>
              <a:gd name="T82" fmla="*/ 144 w 294"/>
              <a:gd name="T83" fmla="*/ 126 h 347"/>
              <a:gd name="T84" fmla="*/ 134 w 294"/>
              <a:gd name="T85" fmla="*/ 142 h 347"/>
              <a:gd name="T86" fmla="*/ 137 w 294"/>
              <a:gd name="T87" fmla="*/ 151 h 347"/>
              <a:gd name="T88" fmla="*/ 180 w 294"/>
              <a:gd name="T89" fmla="*/ 144 h 347"/>
              <a:gd name="T90" fmla="*/ 272 w 294"/>
              <a:gd name="T91" fmla="*/ 75 h 347"/>
              <a:gd name="T92" fmla="*/ 286 w 294"/>
              <a:gd name="T93" fmla="*/ 73 h 347"/>
              <a:gd name="T94" fmla="*/ 294 w 294"/>
              <a:gd name="T95" fmla="*/ 85 h 347"/>
              <a:gd name="T96" fmla="*/ 267 w 294"/>
              <a:gd name="T97" fmla="*/ 145 h 347"/>
              <a:gd name="T98" fmla="*/ 201 w 294"/>
              <a:gd name="T99" fmla="*/ 196 h 347"/>
              <a:gd name="T100" fmla="*/ 201 w 294"/>
              <a:gd name="T101" fmla="*/ 223 h 347"/>
              <a:gd name="T102" fmla="*/ 267 w 294"/>
              <a:gd name="T103" fmla="*/ 171 h 347"/>
              <a:gd name="T104" fmla="*/ 267 w 294"/>
              <a:gd name="T105" fmla="*/ 1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4" h="347">
                <a:moveTo>
                  <a:pt x="94" y="150"/>
                </a:moveTo>
                <a:lnTo>
                  <a:pt x="94" y="277"/>
                </a:lnTo>
                <a:cubicBezTo>
                  <a:pt x="94" y="283"/>
                  <a:pt x="90" y="288"/>
                  <a:pt x="85" y="290"/>
                </a:cubicBezTo>
                <a:cubicBezTo>
                  <a:pt x="77" y="292"/>
                  <a:pt x="68" y="294"/>
                  <a:pt x="58" y="294"/>
                </a:cubicBezTo>
                <a:lnTo>
                  <a:pt x="58" y="294"/>
                </a:lnTo>
                <a:cubicBezTo>
                  <a:pt x="31" y="294"/>
                  <a:pt x="1" y="282"/>
                  <a:pt x="1" y="257"/>
                </a:cubicBezTo>
                <a:lnTo>
                  <a:pt x="1" y="94"/>
                </a:lnTo>
                <a:cubicBezTo>
                  <a:pt x="0" y="83"/>
                  <a:pt x="4" y="63"/>
                  <a:pt x="23" y="52"/>
                </a:cubicBezTo>
                <a:cubicBezTo>
                  <a:pt x="31" y="47"/>
                  <a:pt x="77" y="18"/>
                  <a:pt x="100" y="3"/>
                </a:cubicBezTo>
                <a:cubicBezTo>
                  <a:pt x="104" y="0"/>
                  <a:pt x="109" y="0"/>
                  <a:pt x="114" y="3"/>
                </a:cubicBezTo>
                <a:cubicBezTo>
                  <a:pt x="118" y="5"/>
                  <a:pt x="121" y="9"/>
                  <a:pt x="121" y="14"/>
                </a:cubicBezTo>
                <a:lnTo>
                  <a:pt x="121" y="34"/>
                </a:lnTo>
                <a:cubicBezTo>
                  <a:pt x="121" y="41"/>
                  <a:pt x="115" y="47"/>
                  <a:pt x="107" y="47"/>
                </a:cubicBezTo>
                <a:cubicBezTo>
                  <a:pt x="101" y="47"/>
                  <a:pt x="97" y="43"/>
                  <a:pt x="95" y="38"/>
                </a:cubicBezTo>
                <a:cubicBezTo>
                  <a:pt x="74" y="52"/>
                  <a:pt x="43" y="71"/>
                  <a:pt x="36" y="76"/>
                </a:cubicBezTo>
                <a:cubicBezTo>
                  <a:pt x="29" y="79"/>
                  <a:pt x="27" y="87"/>
                  <a:pt x="27" y="90"/>
                </a:cubicBezTo>
                <a:cubicBezTo>
                  <a:pt x="27" y="95"/>
                  <a:pt x="28" y="98"/>
                  <a:pt x="30" y="100"/>
                </a:cubicBezTo>
                <a:cubicBezTo>
                  <a:pt x="35" y="105"/>
                  <a:pt x="50" y="102"/>
                  <a:pt x="68" y="92"/>
                </a:cubicBezTo>
                <a:cubicBezTo>
                  <a:pt x="84" y="82"/>
                  <a:pt x="166" y="28"/>
                  <a:pt x="166" y="27"/>
                </a:cubicBezTo>
                <a:cubicBezTo>
                  <a:pt x="171" y="24"/>
                  <a:pt x="176" y="24"/>
                  <a:pt x="180" y="26"/>
                </a:cubicBezTo>
                <a:cubicBezTo>
                  <a:pt x="184" y="29"/>
                  <a:pt x="187" y="33"/>
                  <a:pt x="187" y="38"/>
                </a:cubicBezTo>
                <a:lnTo>
                  <a:pt x="187" y="40"/>
                </a:lnTo>
                <a:cubicBezTo>
                  <a:pt x="187" y="44"/>
                  <a:pt x="185" y="48"/>
                  <a:pt x="181" y="51"/>
                </a:cubicBezTo>
                <a:cubicBezTo>
                  <a:pt x="181" y="51"/>
                  <a:pt x="125" y="89"/>
                  <a:pt x="120" y="92"/>
                </a:cubicBezTo>
                <a:cubicBezTo>
                  <a:pt x="100" y="104"/>
                  <a:pt x="94" y="119"/>
                  <a:pt x="94" y="150"/>
                </a:cubicBezTo>
                <a:close/>
                <a:moveTo>
                  <a:pt x="294" y="85"/>
                </a:moveTo>
                <a:lnTo>
                  <a:pt x="294" y="258"/>
                </a:lnTo>
                <a:cubicBezTo>
                  <a:pt x="294" y="263"/>
                  <a:pt x="291" y="267"/>
                  <a:pt x="288" y="270"/>
                </a:cubicBezTo>
                <a:cubicBezTo>
                  <a:pt x="288" y="270"/>
                  <a:pt x="210" y="330"/>
                  <a:pt x="194" y="340"/>
                </a:cubicBezTo>
                <a:cubicBezTo>
                  <a:pt x="186" y="345"/>
                  <a:pt x="175" y="347"/>
                  <a:pt x="164" y="347"/>
                </a:cubicBezTo>
                <a:cubicBezTo>
                  <a:pt x="136" y="347"/>
                  <a:pt x="107" y="332"/>
                  <a:pt x="107" y="307"/>
                </a:cubicBezTo>
                <a:lnTo>
                  <a:pt x="107" y="146"/>
                </a:lnTo>
                <a:lnTo>
                  <a:pt x="107" y="142"/>
                </a:lnTo>
                <a:cubicBezTo>
                  <a:pt x="107" y="142"/>
                  <a:pt x="107" y="142"/>
                  <a:pt x="107" y="142"/>
                </a:cubicBezTo>
                <a:cubicBezTo>
                  <a:pt x="107" y="132"/>
                  <a:pt x="110" y="118"/>
                  <a:pt x="128" y="105"/>
                </a:cubicBezTo>
                <a:cubicBezTo>
                  <a:pt x="139" y="97"/>
                  <a:pt x="204" y="52"/>
                  <a:pt x="206" y="50"/>
                </a:cubicBezTo>
                <a:cubicBezTo>
                  <a:pt x="210" y="48"/>
                  <a:pt x="216" y="47"/>
                  <a:pt x="220" y="50"/>
                </a:cubicBezTo>
                <a:cubicBezTo>
                  <a:pt x="224" y="52"/>
                  <a:pt x="227" y="57"/>
                  <a:pt x="227" y="61"/>
                </a:cubicBezTo>
                <a:lnTo>
                  <a:pt x="227" y="81"/>
                </a:lnTo>
                <a:cubicBezTo>
                  <a:pt x="227" y="88"/>
                  <a:pt x="221" y="94"/>
                  <a:pt x="214" y="94"/>
                </a:cubicBezTo>
                <a:cubicBezTo>
                  <a:pt x="208" y="94"/>
                  <a:pt x="204" y="91"/>
                  <a:pt x="202" y="86"/>
                </a:cubicBezTo>
                <a:cubicBezTo>
                  <a:pt x="181" y="100"/>
                  <a:pt x="151" y="121"/>
                  <a:pt x="144" y="126"/>
                </a:cubicBezTo>
                <a:cubicBezTo>
                  <a:pt x="135" y="132"/>
                  <a:pt x="134" y="137"/>
                  <a:pt x="134" y="142"/>
                </a:cubicBezTo>
                <a:cubicBezTo>
                  <a:pt x="134" y="146"/>
                  <a:pt x="135" y="149"/>
                  <a:pt x="137" y="151"/>
                </a:cubicBezTo>
                <a:cubicBezTo>
                  <a:pt x="144" y="157"/>
                  <a:pt x="162" y="155"/>
                  <a:pt x="180" y="144"/>
                </a:cubicBezTo>
                <a:cubicBezTo>
                  <a:pt x="194" y="136"/>
                  <a:pt x="251" y="91"/>
                  <a:pt x="272" y="75"/>
                </a:cubicBezTo>
                <a:cubicBezTo>
                  <a:pt x="276" y="72"/>
                  <a:pt x="282" y="71"/>
                  <a:pt x="286" y="73"/>
                </a:cubicBezTo>
                <a:cubicBezTo>
                  <a:pt x="291" y="76"/>
                  <a:pt x="294" y="80"/>
                  <a:pt x="294" y="85"/>
                </a:cubicBezTo>
                <a:close/>
                <a:moveTo>
                  <a:pt x="267" y="145"/>
                </a:moveTo>
                <a:lnTo>
                  <a:pt x="201" y="196"/>
                </a:lnTo>
                <a:lnTo>
                  <a:pt x="201" y="223"/>
                </a:lnTo>
                <a:lnTo>
                  <a:pt x="267" y="171"/>
                </a:lnTo>
                <a:lnTo>
                  <a:pt x="267" y="145"/>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40000"/>
              </a:lnSpc>
              <a:spcBef>
                <a:spcPct val="0"/>
              </a:spcBef>
              <a:spcAft>
                <a:spcPct val="0"/>
              </a:spcAft>
            </a:pPr>
            <a:endParaRPr lang="en-US" sz="2200" kern="1200">
              <a:cs typeface="+mn-ea"/>
              <a:sym typeface="+mn-lt"/>
            </a:endParaRPr>
          </a:p>
        </p:txBody>
      </p:sp>
      <p:sp>
        <p:nvSpPr>
          <p:cNvPr id="68" name="íṣ1îḋê">
            <a:extLst>
              <a:ext uri="{FF2B5EF4-FFF2-40B4-BE49-F238E27FC236}">
                <a16:creationId xmlns:a16="http://schemas.microsoft.com/office/drawing/2014/main" id="{C4C05597-CAAA-4E79-A770-99A8C3FDC3DB}"/>
              </a:ext>
            </a:extLst>
          </p:cNvPr>
          <p:cNvSpPr>
            <a:spLocks noChangeAspect="1"/>
          </p:cNvSpPr>
          <p:nvPr/>
        </p:nvSpPr>
        <p:spPr>
          <a:xfrm>
            <a:off x="7495501" y="3331781"/>
            <a:ext cx="329287" cy="324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dirty="0">
              <a:cs typeface="+mn-ea"/>
              <a:sym typeface="+mn-lt"/>
            </a:endParaRPr>
          </a:p>
        </p:txBody>
      </p:sp>
      <p:sp>
        <p:nvSpPr>
          <p:cNvPr id="69" name="íṣ1íḋê">
            <a:extLst>
              <a:ext uri="{FF2B5EF4-FFF2-40B4-BE49-F238E27FC236}">
                <a16:creationId xmlns:a16="http://schemas.microsoft.com/office/drawing/2014/main" id="{F7F0A78D-0C1E-4DB7-AFF9-C0FAA4E21462}"/>
              </a:ext>
            </a:extLst>
          </p:cNvPr>
          <p:cNvSpPr>
            <a:spLocks noChangeAspect="1"/>
          </p:cNvSpPr>
          <p:nvPr/>
        </p:nvSpPr>
        <p:spPr>
          <a:xfrm>
            <a:off x="5146384" y="1993205"/>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70" name="íṣ1íḋê">
            <a:extLst>
              <a:ext uri="{FF2B5EF4-FFF2-40B4-BE49-F238E27FC236}">
                <a16:creationId xmlns:a16="http://schemas.microsoft.com/office/drawing/2014/main" id="{6C9A4D28-436F-44D9-A703-193AAB0A1104}"/>
              </a:ext>
            </a:extLst>
          </p:cNvPr>
          <p:cNvSpPr>
            <a:spLocks noChangeAspect="1"/>
          </p:cNvSpPr>
          <p:nvPr/>
        </p:nvSpPr>
        <p:spPr>
          <a:xfrm>
            <a:off x="6706989" y="4657076"/>
            <a:ext cx="358075" cy="324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5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cxnSp>
        <p:nvCxnSpPr>
          <p:cNvPr id="75" name="直接连接符 74">
            <a:extLst>
              <a:ext uri="{FF2B5EF4-FFF2-40B4-BE49-F238E27FC236}">
                <a16:creationId xmlns:a16="http://schemas.microsoft.com/office/drawing/2014/main" id="{C41696AC-9A48-463E-9ED1-D8A6388AFDD9}"/>
              </a:ext>
            </a:extLst>
          </p:cNvPr>
          <p:cNvCxnSpPr>
            <a:cxnSpLocks/>
          </p:cNvCxnSpPr>
          <p:nvPr/>
        </p:nvCxnSpPr>
        <p:spPr>
          <a:xfrm flipH="1">
            <a:off x="7210675"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A43421E0-E697-49B9-8D18-45673CCAA0EB}"/>
              </a:ext>
            </a:extLst>
          </p:cNvPr>
          <p:cNvSpPr txBox="1"/>
          <p:nvPr/>
        </p:nvSpPr>
        <p:spPr>
          <a:xfrm>
            <a:off x="5446357" y="3080702"/>
            <a:ext cx="1306233" cy="829544"/>
          </a:xfrm>
          <a:prstGeom prst="rect">
            <a:avLst/>
          </a:prstGeom>
          <a:noFill/>
        </p:spPr>
        <p:txBody>
          <a:bodyPr wrap="square" rtlCol="0" anchor="ctr" anchorCtr="0">
            <a:normAutofit/>
          </a:bodyPr>
          <a:lstStyle/>
          <a:p>
            <a:pPr algn="ctr">
              <a:lnSpc>
                <a:spcPct val="130000"/>
              </a:lnSpc>
            </a:pPr>
            <a:r>
              <a:rPr lang="zh-CN" altLang="en-US" sz="2000" b="1" dirty="0">
                <a:cs typeface="+mn-ea"/>
                <a:sym typeface="+mn-lt"/>
              </a:rPr>
              <a:t>中心标题</a:t>
            </a:r>
          </a:p>
        </p:txBody>
      </p:sp>
      <p:cxnSp>
        <p:nvCxnSpPr>
          <p:cNvPr id="77" name="直接连接符 76">
            <a:extLst>
              <a:ext uri="{FF2B5EF4-FFF2-40B4-BE49-F238E27FC236}">
                <a16:creationId xmlns:a16="http://schemas.microsoft.com/office/drawing/2014/main" id="{94599736-820D-4610-8D55-5D2AAC999BA6}"/>
              </a:ext>
            </a:extLst>
          </p:cNvPr>
          <p:cNvCxnSpPr>
            <a:cxnSpLocks/>
          </p:cNvCxnSpPr>
          <p:nvPr/>
        </p:nvCxnSpPr>
        <p:spPr>
          <a:xfrm flipH="1">
            <a:off x="8146675" y="349156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C6F42C-FC4D-4BC9-B847-CB7CACFF44B7}"/>
              </a:ext>
            </a:extLst>
          </p:cNvPr>
          <p:cNvCxnSpPr>
            <a:cxnSpLocks/>
          </p:cNvCxnSpPr>
          <p:nvPr/>
        </p:nvCxnSpPr>
        <p:spPr>
          <a:xfrm flipH="1">
            <a:off x="7210675"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EB08C586-EB08-4172-8CD6-74CA7CFD0B15}"/>
              </a:ext>
            </a:extLst>
          </p:cNvPr>
          <p:cNvCxnSpPr>
            <a:cxnSpLocks/>
          </p:cNvCxnSpPr>
          <p:nvPr/>
        </p:nvCxnSpPr>
        <p:spPr>
          <a:xfrm flipH="1">
            <a:off x="3978804" y="5218137"/>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D4DC9505-7CA2-452F-B3B4-53B4CC3E734D}"/>
              </a:ext>
            </a:extLst>
          </p:cNvPr>
          <p:cNvCxnSpPr>
            <a:cxnSpLocks/>
          </p:cNvCxnSpPr>
          <p:nvPr/>
        </p:nvCxnSpPr>
        <p:spPr>
          <a:xfrm flipH="1">
            <a:off x="3978804" y="1723740"/>
            <a:ext cx="1008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3A2D55DB-8F62-40F9-A122-6DAB174FB206}"/>
              </a:ext>
            </a:extLst>
          </p:cNvPr>
          <p:cNvGrpSpPr/>
          <p:nvPr/>
        </p:nvGrpSpPr>
        <p:grpSpPr>
          <a:xfrm>
            <a:off x="670893" y="3065645"/>
            <a:ext cx="3415438" cy="1225896"/>
            <a:chOff x="660399" y="3168515"/>
            <a:chExt cx="3415438" cy="1225896"/>
          </a:xfrm>
        </p:grpSpPr>
        <p:sp>
          <p:nvSpPr>
            <p:cNvPr id="36" name="íś1ïḍé">
              <a:extLst>
                <a:ext uri="{FF2B5EF4-FFF2-40B4-BE49-F238E27FC236}">
                  <a16:creationId xmlns:a16="http://schemas.microsoft.com/office/drawing/2014/main" id="{0F9B09C2-B662-442D-B959-1C8A2D7AD0CD}"/>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2</a:t>
              </a:r>
            </a:p>
          </p:txBody>
        </p:sp>
        <p:sp>
          <p:nvSpPr>
            <p:cNvPr id="37" name="íŝļiḓè">
              <a:extLst>
                <a:ext uri="{FF2B5EF4-FFF2-40B4-BE49-F238E27FC236}">
                  <a16:creationId xmlns:a16="http://schemas.microsoft.com/office/drawing/2014/main" id="{DDF09EFE-35E5-4863-A720-77A50DB09CF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cxnSp>
        <p:nvCxnSpPr>
          <p:cNvPr id="82" name="直接连接符 81">
            <a:extLst>
              <a:ext uri="{FF2B5EF4-FFF2-40B4-BE49-F238E27FC236}">
                <a16:creationId xmlns:a16="http://schemas.microsoft.com/office/drawing/2014/main" id="{8239D68A-CFAE-410B-A5E8-AD226086F632}"/>
              </a:ext>
            </a:extLst>
          </p:cNvPr>
          <p:cNvCxnSpPr>
            <a:cxnSpLocks/>
          </p:cNvCxnSpPr>
          <p:nvPr/>
        </p:nvCxnSpPr>
        <p:spPr>
          <a:xfrm flipH="1">
            <a:off x="3978804" y="3481404"/>
            <a:ext cx="7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a:extLst>
              <a:ext uri="{FF2B5EF4-FFF2-40B4-BE49-F238E27FC236}">
                <a16:creationId xmlns:a16="http://schemas.microsoft.com/office/drawing/2014/main" id="{21E60E50-7F07-4BDE-BB51-6538C2F43D2B}"/>
              </a:ext>
            </a:extLst>
          </p:cNvPr>
          <p:cNvGrpSpPr/>
          <p:nvPr/>
        </p:nvGrpSpPr>
        <p:grpSpPr>
          <a:xfrm>
            <a:off x="670893" y="1290568"/>
            <a:ext cx="3415438" cy="1225896"/>
            <a:chOff x="660399" y="3168515"/>
            <a:chExt cx="3415438" cy="1225896"/>
          </a:xfrm>
        </p:grpSpPr>
        <p:sp>
          <p:nvSpPr>
            <p:cNvPr id="84" name="íś1ïḍé">
              <a:extLst>
                <a:ext uri="{FF2B5EF4-FFF2-40B4-BE49-F238E27FC236}">
                  <a16:creationId xmlns:a16="http://schemas.microsoft.com/office/drawing/2014/main" id="{90E5FB44-0CC3-4B0E-B41E-B88A20249C09}"/>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1</a:t>
              </a:r>
            </a:p>
          </p:txBody>
        </p:sp>
        <p:sp>
          <p:nvSpPr>
            <p:cNvPr id="85" name="íŝļiḓè">
              <a:extLst>
                <a:ext uri="{FF2B5EF4-FFF2-40B4-BE49-F238E27FC236}">
                  <a16:creationId xmlns:a16="http://schemas.microsoft.com/office/drawing/2014/main" id="{6477780C-00EE-4480-BC1E-8E19B94B906E}"/>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6" name="组合 85">
            <a:extLst>
              <a:ext uri="{FF2B5EF4-FFF2-40B4-BE49-F238E27FC236}">
                <a16:creationId xmlns:a16="http://schemas.microsoft.com/office/drawing/2014/main" id="{987DC25E-7584-4502-8CE2-4EEAE80A16CF}"/>
              </a:ext>
            </a:extLst>
          </p:cNvPr>
          <p:cNvGrpSpPr/>
          <p:nvPr/>
        </p:nvGrpSpPr>
        <p:grpSpPr>
          <a:xfrm>
            <a:off x="670893" y="4760174"/>
            <a:ext cx="3415438" cy="1225896"/>
            <a:chOff x="660399" y="3168515"/>
            <a:chExt cx="3415438" cy="1225896"/>
          </a:xfrm>
        </p:grpSpPr>
        <p:sp>
          <p:nvSpPr>
            <p:cNvPr id="87" name="íś1ïḍé">
              <a:extLst>
                <a:ext uri="{FF2B5EF4-FFF2-40B4-BE49-F238E27FC236}">
                  <a16:creationId xmlns:a16="http://schemas.microsoft.com/office/drawing/2014/main" id="{CCCBDC77-20F8-45CA-965C-2787CC626CC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3</a:t>
              </a:r>
            </a:p>
          </p:txBody>
        </p:sp>
        <p:sp>
          <p:nvSpPr>
            <p:cNvPr id="88" name="íŝļiḓè">
              <a:extLst>
                <a:ext uri="{FF2B5EF4-FFF2-40B4-BE49-F238E27FC236}">
                  <a16:creationId xmlns:a16="http://schemas.microsoft.com/office/drawing/2014/main" id="{F6DF91F8-1514-4B77-A659-4968BD4A5DD2}"/>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r">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89" name="组合 88">
            <a:extLst>
              <a:ext uri="{FF2B5EF4-FFF2-40B4-BE49-F238E27FC236}">
                <a16:creationId xmlns:a16="http://schemas.microsoft.com/office/drawing/2014/main" id="{695B14AA-F86E-4AF5-87B3-679D67491623}"/>
              </a:ext>
            </a:extLst>
          </p:cNvPr>
          <p:cNvGrpSpPr/>
          <p:nvPr/>
        </p:nvGrpSpPr>
        <p:grpSpPr>
          <a:xfrm>
            <a:off x="8126322" y="1290568"/>
            <a:ext cx="3415438" cy="1225896"/>
            <a:chOff x="660399" y="3168515"/>
            <a:chExt cx="3415438" cy="1225896"/>
          </a:xfrm>
        </p:grpSpPr>
        <p:sp>
          <p:nvSpPr>
            <p:cNvPr id="90" name="íś1ïḍé">
              <a:extLst>
                <a:ext uri="{FF2B5EF4-FFF2-40B4-BE49-F238E27FC236}">
                  <a16:creationId xmlns:a16="http://schemas.microsoft.com/office/drawing/2014/main" id="{1B7A9E87-EAFC-4B2B-A793-F0271B559E0B}"/>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4</a:t>
              </a:r>
            </a:p>
          </p:txBody>
        </p:sp>
        <p:sp>
          <p:nvSpPr>
            <p:cNvPr id="91" name="íŝļiḓè">
              <a:extLst>
                <a:ext uri="{FF2B5EF4-FFF2-40B4-BE49-F238E27FC236}">
                  <a16:creationId xmlns:a16="http://schemas.microsoft.com/office/drawing/2014/main" id="{AFDDD8A4-EB0F-46B1-A23B-B6C36C565C81}"/>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2" name="组合 91">
            <a:extLst>
              <a:ext uri="{FF2B5EF4-FFF2-40B4-BE49-F238E27FC236}">
                <a16:creationId xmlns:a16="http://schemas.microsoft.com/office/drawing/2014/main" id="{7ACC83FC-1E01-4746-921A-D375A583BB93}"/>
              </a:ext>
            </a:extLst>
          </p:cNvPr>
          <p:cNvGrpSpPr/>
          <p:nvPr/>
        </p:nvGrpSpPr>
        <p:grpSpPr>
          <a:xfrm>
            <a:off x="8126322" y="3065645"/>
            <a:ext cx="3415438" cy="1225896"/>
            <a:chOff x="660399" y="3168515"/>
            <a:chExt cx="3415438" cy="1225896"/>
          </a:xfrm>
        </p:grpSpPr>
        <p:sp>
          <p:nvSpPr>
            <p:cNvPr id="93" name="íś1ïḍé">
              <a:extLst>
                <a:ext uri="{FF2B5EF4-FFF2-40B4-BE49-F238E27FC236}">
                  <a16:creationId xmlns:a16="http://schemas.microsoft.com/office/drawing/2014/main" id="{63D9546B-C9A4-4C12-87BF-922FEE9CA9DE}"/>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5</a:t>
              </a:r>
            </a:p>
          </p:txBody>
        </p:sp>
        <p:sp>
          <p:nvSpPr>
            <p:cNvPr id="94" name="íŝļiḓè">
              <a:extLst>
                <a:ext uri="{FF2B5EF4-FFF2-40B4-BE49-F238E27FC236}">
                  <a16:creationId xmlns:a16="http://schemas.microsoft.com/office/drawing/2014/main" id="{B363A31F-DA68-4E3F-809F-865BDBBE3F4A}"/>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grpSp>
        <p:nvGrpSpPr>
          <p:cNvPr id="95" name="组合 94">
            <a:extLst>
              <a:ext uri="{FF2B5EF4-FFF2-40B4-BE49-F238E27FC236}">
                <a16:creationId xmlns:a16="http://schemas.microsoft.com/office/drawing/2014/main" id="{2ACD7474-2D6D-4B35-9BA1-6F51048D7BC5}"/>
              </a:ext>
            </a:extLst>
          </p:cNvPr>
          <p:cNvGrpSpPr/>
          <p:nvPr/>
        </p:nvGrpSpPr>
        <p:grpSpPr>
          <a:xfrm>
            <a:off x="8126322" y="4760174"/>
            <a:ext cx="3415438" cy="1225896"/>
            <a:chOff x="660399" y="3168515"/>
            <a:chExt cx="3415438" cy="1225896"/>
          </a:xfrm>
        </p:grpSpPr>
        <p:sp>
          <p:nvSpPr>
            <p:cNvPr id="96" name="íś1ïḍé">
              <a:extLst>
                <a:ext uri="{FF2B5EF4-FFF2-40B4-BE49-F238E27FC236}">
                  <a16:creationId xmlns:a16="http://schemas.microsoft.com/office/drawing/2014/main" id="{2F96910D-703F-4A1C-9A5B-EE3DB85BF980}"/>
                </a:ext>
              </a:extLst>
            </p:cNvPr>
            <p:cNvSpPr txBox="1"/>
            <p:nvPr/>
          </p:nvSpPr>
          <p:spPr bwMode="auto">
            <a:xfrm>
              <a:off x="660399" y="3168515"/>
              <a:ext cx="3402131"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defTabSz="913765" rtl="0" eaLnBrk="1" fontAlgn="auto" latinLnBrk="0" hangingPunct="1">
                <a:lnSpc>
                  <a:spcPct val="150000"/>
                </a:lnSpc>
                <a:spcBef>
                  <a:spcPct val="0"/>
                </a:spcBef>
                <a:buClrTx/>
                <a:buSzTx/>
                <a:buFontTx/>
                <a:buNone/>
                <a:defRPr/>
              </a:pPr>
              <a:r>
                <a:rPr kumimoji="0" lang="zh-CN" altLang="en-US" sz="2000" b="1" i="0" u="none" strike="noStrike" kern="1200" cap="none" spc="0" normalizeH="0" baseline="0" noProof="0" dirty="0">
                  <a:ln>
                    <a:noFill/>
                  </a:ln>
                  <a:solidFill>
                    <a:srgbClr val="000000"/>
                  </a:solidFill>
                  <a:effectLst/>
                  <a:uLnTx/>
                  <a:uFillTx/>
                  <a:cs typeface="+mn-ea"/>
                  <a:sym typeface="+mn-lt"/>
                </a:rPr>
                <a:t>小标题</a:t>
              </a:r>
              <a:r>
                <a:rPr kumimoji="0" lang="en-US" altLang="zh-CN" sz="2000" b="1" i="0" u="none" strike="noStrike" kern="1200" cap="none" spc="0" normalizeH="0" baseline="0" noProof="0" dirty="0">
                  <a:ln>
                    <a:noFill/>
                  </a:ln>
                  <a:solidFill>
                    <a:srgbClr val="000000"/>
                  </a:solidFill>
                  <a:effectLst/>
                  <a:uLnTx/>
                  <a:uFillTx/>
                  <a:cs typeface="+mn-ea"/>
                  <a:sym typeface="+mn-lt"/>
                </a:rPr>
                <a:t>6 </a:t>
              </a:r>
            </a:p>
          </p:txBody>
        </p:sp>
        <p:sp>
          <p:nvSpPr>
            <p:cNvPr id="97" name="íŝļiḓè">
              <a:extLst>
                <a:ext uri="{FF2B5EF4-FFF2-40B4-BE49-F238E27FC236}">
                  <a16:creationId xmlns:a16="http://schemas.microsoft.com/office/drawing/2014/main" id="{2DE234FA-0548-4D33-8B56-507C0D13AC65}"/>
                </a:ext>
              </a:extLst>
            </p:cNvPr>
            <p:cNvSpPr/>
            <p:nvPr/>
          </p:nvSpPr>
          <p:spPr bwMode="auto">
            <a:xfrm>
              <a:off x="660399" y="3564867"/>
              <a:ext cx="3415438" cy="82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请输入你</a:t>
              </a:r>
              <a:r>
                <a:rPr lang="zh-CN" altLang="en-US" sz="2000" dirty="0">
                  <a:solidFill>
                    <a:srgbClr val="000000"/>
                  </a:solidFill>
                  <a:cs typeface="+mn-ea"/>
                  <a:sym typeface="+mn-lt"/>
                </a:rPr>
                <a:t>的内容请输入你的内容请输入你的内容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143527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2EA5BACF-A476-40F0-B025-C65F07898AD7}"/>
              </a:ext>
            </a:extLst>
          </p:cNvPr>
          <p:cNvGrpSpPr/>
          <p:nvPr/>
        </p:nvGrpSpPr>
        <p:grpSpPr>
          <a:xfrm>
            <a:off x="10148570" y="5046514"/>
            <a:ext cx="1106170" cy="609685"/>
            <a:chOff x="10160000" y="5103664"/>
            <a:chExt cx="1106170" cy="609685"/>
          </a:xfrm>
        </p:grpSpPr>
        <p:cxnSp>
          <p:nvCxnSpPr>
            <p:cNvPr id="13" name="直接连接符 12">
              <a:extLst>
                <a:ext uri="{FF2B5EF4-FFF2-40B4-BE49-F238E27FC236}">
                  <a16:creationId xmlns:a16="http://schemas.microsoft.com/office/drawing/2014/main" id="{79AB7816-1E5A-49A7-9F31-2719273EEB67}"/>
                </a:ext>
              </a:extLst>
            </p:cNvPr>
            <p:cNvCxnSpPr>
              <a:cxnSpLocks/>
            </p:cNvCxnSpPr>
            <p:nvPr/>
          </p:nvCxnSpPr>
          <p:spPr>
            <a:xfrm flipH="1" flipV="1">
              <a:off x="10160000" y="5408509"/>
              <a:ext cx="78604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30952FB6-72EB-43C3-91D9-ABA7F0FF2FA3}"/>
                </a:ext>
              </a:extLst>
            </p:cNvPr>
            <p:cNvSpPr/>
            <p:nvPr/>
          </p:nvSpPr>
          <p:spPr>
            <a:xfrm flipH="1">
              <a:off x="10656485" y="5103664"/>
              <a:ext cx="609685" cy="6096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终</a:t>
              </a:r>
            </a:p>
          </p:txBody>
        </p:sp>
      </p:grpSp>
      <p:cxnSp>
        <p:nvCxnSpPr>
          <p:cNvPr id="9" name="直接连接符 8">
            <a:extLst>
              <a:ext uri="{FF2B5EF4-FFF2-40B4-BE49-F238E27FC236}">
                <a16:creationId xmlns:a16="http://schemas.microsoft.com/office/drawing/2014/main" id="{C874328D-D0DA-4E54-9330-5EB08DD0CFDE}"/>
              </a:ext>
            </a:extLst>
          </p:cNvPr>
          <p:cNvCxnSpPr>
            <a:cxnSpLocks/>
          </p:cNvCxnSpPr>
          <p:nvPr/>
        </p:nvCxnSpPr>
        <p:spPr>
          <a:xfrm flipV="1">
            <a:off x="1247225" y="1996484"/>
            <a:ext cx="784775" cy="1"/>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C36C9F7-FB8C-4715-85C9-DC4ABA836959}"/>
              </a:ext>
            </a:extLst>
          </p:cNvPr>
          <p:cNvSpPr>
            <a:spLocks noGrp="1"/>
          </p:cNvSpPr>
          <p:nvPr>
            <p:ph type="title"/>
          </p:nvPr>
        </p:nvSpPr>
        <p:spPr/>
        <p:txBody>
          <a:bodyPr/>
          <a:lstStyle/>
          <a:p>
            <a:r>
              <a:rPr lang="zh-CN" altLang="en-US" dirty="0">
                <a:sym typeface="+mn-lt"/>
              </a:rPr>
              <a:t>这页可展示若干流程</a:t>
            </a:r>
          </a:p>
        </p:txBody>
      </p:sp>
      <p:sp>
        <p:nvSpPr>
          <p:cNvPr id="3" name="灯片编号占位符 2">
            <a:extLst>
              <a:ext uri="{FF2B5EF4-FFF2-40B4-BE49-F238E27FC236}">
                <a16:creationId xmlns:a16="http://schemas.microsoft.com/office/drawing/2014/main" id="{AC5F3ED1-F276-40BB-8D59-EB07EFE18C78}"/>
              </a:ext>
            </a:extLst>
          </p:cNvPr>
          <p:cNvSpPr>
            <a:spLocks noGrp="1"/>
          </p:cNvSpPr>
          <p:nvPr>
            <p:ph type="sldNum" sz="quarter" idx="12"/>
          </p:nvPr>
        </p:nvSpPr>
        <p:spPr/>
        <p:txBody>
          <a:bodyPr/>
          <a:lstStyle/>
          <a:p>
            <a:fld id="{2515AB8F-1C56-49E9-90C8-78D22B0C1B97}" type="slidenum">
              <a:rPr lang="zh-CN" altLang="en-US" smtClean="0">
                <a:sym typeface="+mn-lt"/>
              </a:rPr>
              <a:pPr/>
              <a:t>23</a:t>
            </a:fld>
            <a:endParaRPr lang="zh-CN" altLang="en-US">
              <a:sym typeface="+mn-lt"/>
            </a:endParaRPr>
          </a:p>
        </p:txBody>
      </p:sp>
      <p:graphicFrame>
        <p:nvGraphicFramePr>
          <p:cNvPr id="5" name="图示 4">
            <a:extLst>
              <a:ext uri="{FF2B5EF4-FFF2-40B4-BE49-F238E27FC236}">
                <a16:creationId xmlns:a16="http://schemas.microsoft.com/office/drawing/2014/main" id="{461A237D-E29C-4F8F-8EB9-0E6D5070518C}"/>
              </a:ext>
            </a:extLst>
          </p:cNvPr>
          <p:cNvGraphicFramePr/>
          <p:nvPr>
            <p:extLst>
              <p:ext uri="{D42A27DB-BD31-4B8C-83A1-F6EECF244321}">
                <p14:modId xmlns:p14="http://schemas.microsoft.com/office/powerpoint/2010/main" val="232518183"/>
              </p:ext>
            </p:extLst>
          </p:nvPr>
        </p:nvGraphicFramePr>
        <p:xfrm>
          <a:off x="2032000" y="94085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椭圆 6">
            <a:extLst>
              <a:ext uri="{FF2B5EF4-FFF2-40B4-BE49-F238E27FC236}">
                <a16:creationId xmlns:a16="http://schemas.microsoft.com/office/drawing/2014/main" id="{77D42D07-6477-4CFB-B97D-BE2D1409A949}"/>
              </a:ext>
            </a:extLst>
          </p:cNvPr>
          <p:cNvSpPr/>
          <p:nvPr/>
        </p:nvSpPr>
        <p:spPr>
          <a:xfrm>
            <a:off x="952500" y="1691641"/>
            <a:ext cx="609686" cy="6096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cs typeface="+mn-ea"/>
                <a:sym typeface="+mn-lt"/>
              </a:rPr>
              <a:t>始</a:t>
            </a:r>
          </a:p>
        </p:txBody>
      </p:sp>
    </p:spTree>
    <p:extLst>
      <p:ext uri="{BB962C8B-B14F-4D97-AF65-F5344CB8AC3E}">
        <p14:creationId xmlns:p14="http://schemas.microsoft.com/office/powerpoint/2010/main" val="1985600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4F88C33-82A4-401F-B548-53FEAC07FE8B}"/>
              </a:ext>
            </a:extLst>
          </p:cNvPr>
          <p:cNvGraphicFramePr>
            <a:graphicFrameLocks noGrp="1"/>
          </p:cNvGraphicFramePr>
          <p:nvPr>
            <p:extLst>
              <p:ext uri="{D42A27DB-BD31-4B8C-83A1-F6EECF244321}">
                <p14:modId xmlns:p14="http://schemas.microsoft.com/office/powerpoint/2010/main" val="2465129115"/>
              </p:ext>
            </p:extLst>
          </p:nvPr>
        </p:nvGraphicFramePr>
        <p:xfrm>
          <a:off x="1479550" y="2445290"/>
          <a:ext cx="9232900" cy="3345336"/>
        </p:xfrm>
        <a:graphic>
          <a:graphicData uri="http://schemas.openxmlformats.org/drawingml/2006/table">
            <a:tbl>
              <a:tblPr firstRow="1" bandRow="1">
                <a:effectLst>
                  <a:outerShdw blurRad="177800" dist="38100" dir="5400000" algn="t" rotWithShape="0">
                    <a:prstClr val="black">
                      <a:alpha val="40000"/>
                    </a:prstClr>
                  </a:outerShdw>
                </a:effectLst>
              </a:tblPr>
              <a:tblGrid>
                <a:gridCol w="1657350">
                  <a:extLst>
                    <a:ext uri="{9D8B030D-6E8A-4147-A177-3AD203B41FA5}">
                      <a16:colId xmlns:a16="http://schemas.microsoft.com/office/drawing/2014/main" val="20000"/>
                    </a:ext>
                  </a:extLst>
                </a:gridCol>
                <a:gridCol w="2349500">
                  <a:extLst>
                    <a:ext uri="{9D8B030D-6E8A-4147-A177-3AD203B41FA5}">
                      <a16:colId xmlns:a16="http://schemas.microsoft.com/office/drawing/2014/main" val="20001"/>
                    </a:ext>
                  </a:extLst>
                </a:gridCol>
                <a:gridCol w="2532607">
                  <a:extLst>
                    <a:ext uri="{9D8B030D-6E8A-4147-A177-3AD203B41FA5}">
                      <a16:colId xmlns:a16="http://schemas.microsoft.com/office/drawing/2014/main" val="20002"/>
                    </a:ext>
                  </a:extLst>
                </a:gridCol>
                <a:gridCol w="2693443">
                  <a:extLst>
                    <a:ext uri="{9D8B030D-6E8A-4147-A177-3AD203B41FA5}">
                      <a16:colId xmlns:a16="http://schemas.microsoft.com/office/drawing/2014/main" val="20003"/>
                    </a:ext>
                  </a:extLst>
                </a:gridCol>
              </a:tblGrid>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条目</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参数</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范围</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b="1" dirty="0">
                          <a:solidFill>
                            <a:schemeClr val="bg1"/>
                          </a:solidFill>
                          <a:latin typeface="+mn-lt"/>
                          <a:ea typeface="+mn-ea"/>
                          <a:cs typeface="+mn-ea"/>
                          <a:sym typeface="+mn-lt"/>
                        </a:rPr>
                        <a:t>结果</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条目</a:t>
                      </a: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1" dirty="0">
                          <a:latin typeface="+mn-lt"/>
                          <a:ea typeface="+mn-ea"/>
                          <a:cs typeface="+mn-ea"/>
                          <a:sym typeface="+mn-lt"/>
                        </a:rPr>
                        <a:t>4</a:t>
                      </a:r>
                      <a:endParaRPr lang="zh-CN" altLang="en-US" sz="2000" b="1"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b="1" kern="1200" dirty="0">
                          <a:solidFill>
                            <a:schemeClr val="tx1"/>
                          </a:solidFill>
                          <a:latin typeface="+mn-lt"/>
                          <a:ea typeface="+mn-ea"/>
                          <a:cs typeface="+mn-ea"/>
                          <a:sym typeface="+mn-lt"/>
                        </a:rPr>
                        <a:t>1-3</a:t>
                      </a:r>
                      <a:endParaRPr lang="zh-CN" altLang="en-US" sz="2000" b="1"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1" dirty="0">
                          <a:latin typeface="+mn-lt"/>
                          <a:ea typeface="+mn-ea"/>
                          <a:cs typeface="+mn-ea"/>
                          <a:sym typeface="+mn-lt"/>
                        </a:rPr>
                        <a:t>优</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4"/>
                  </a:ext>
                </a:extLst>
              </a:tr>
              <a:tr h="55755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kern="1200" dirty="0">
                          <a:solidFill>
                            <a:schemeClr val="tx1"/>
                          </a:solidFill>
                          <a:latin typeface="+mn-lt"/>
                          <a:ea typeface="+mn-ea"/>
                          <a:cs typeface="+mn-ea"/>
                          <a:sym typeface="+mn-lt"/>
                        </a:rPr>
                        <a:t>1-3</a:t>
                      </a:r>
                      <a:endParaRPr lang="zh-CN" altLang="en-US" sz="2000" kern="1200" dirty="0">
                        <a:solidFill>
                          <a:schemeClr val="tx1"/>
                        </a:solidFill>
                        <a:latin typeface="+mn-lt"/>
                        <a:ea typeface="+mn-ea"/>
                        <a:cs typeface="+mn-ea"/>
                        <a:sym typeface="+mn-lt"/>
                      </a:endParaRP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L w="12700" cap="flat" cmpd="sng" algn="ctr">
                      <a:solidFill>
                        <a:schemeClr val="tx1">
                          <a:lumMod val="25000"/>
                          <a:lumOff val="75000"/>
                        </a:schemeClr>
                      </a:solidFill>
                      <a:prstDash val="solid"/>
                      <a:round/>
                      <a:headEnd type="none" w="med" len="med"/>
                      <a:tailEnd type="none" w="med" len="med"/>
                    </a:lnL>
                    <a:lnR w="12700" cap="flat" cmpd="sng" algn="ctr">
                      <a:solidFill>
                        <a:schemeClr val="tx1">
                          <a:lumMod val="25000"/>
                          <a:lumOff val="75000"/>
                        </a:schemeClr>
                      </a:solidFill>
                      <a:prstDash val="solid"/>
                      <a:round/>
                      <a:headEnd type="none" w="med" len="med"/>
                      <a:tailEnd type="none" w="med" len="med"/>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4644B60C-B8D0-4614-BA63-8F4F6589C274}"/>
              </a:ext>
            </a:extLst>
          </p:cNvPr>
          <p:cNvSpPr/>
          <p:nvPr/>
        </p:nvSpPr>
        <p:spPr>
          <a:xfrm>
            <a:off x="947738" y="1238972"/>
            <a:ext cx="10296525" cy="971675"/>
          </a:xfrm>
          <a:prstGeom prst="rect">
            <a:avLst/>
          </a:prstGeom>
          <a:noFill/>
        </p:spPr>
        <p:txBody>
          <a:bodyPr wrap="square" lIns="0" rIns="0">
            <a:noAutofit/>
          </a:bodyPr>
          <a:lstStyle/>
          <a:p>
            <a:pPr algn="just">
              <a:lnSpc>
                <a:spcPct val="130000"/>
              </a:lnSpc>
            </a:pPr>
            <a:r>
              <a:rPr lang="zh-CN" altLang="en-US" sz="2000" dirty="0">
                <a:cs typeface="+mn-ea"/>
                <a:sym typeface="+mn-lt"/>
              </a:rPr>
              <a:t>请输入表格的相关内容，可以是概括性介绍，也可以是表格中内容分析。表格中需突出的行或列，可右击填充单元格颜色，修改字体格式。单元格中一行文字建议选择文本居中</a:t>
            </a:r>
            <a:endParaRPr lang="en-US" altLang="zh-CN" sz="2000" dirty="0">
              <a:solidFill>
                <a:schemeClr val="bg1"/>
              </a:solidFill>
              <a:cs typeface="+mn-ea"/>
              <a:sym typeface="+mn-lt"/>
            </a:endParaRPr>
          </a:p>
        </p:txBody>
      </p:sp>
      <p:sp>
        <p:nvSpPr>
          <p:cNvPr id="2" name="标题 1">
            <a:extLst>
              <a:ext uri="{FF2B5EF4-FFF2-40B4-BE49-F238E27FC236}">
                <a16:creationId xmlns:a16="http://schemas.microsoft.com/office/drawing/2014/main" id="{EBA4BAE8-525E-4CFA-9BC2-78D9CE9EA810}"/>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115F398B-E5F7-4A52-B104-6EF616D871D4}"/>
              </a:ext>
            </a:extLst>
          </p:cNvPr>
          <p:cNvSpPr>
            <a:spLocks noGrp="1"/>
          </p:cNvSpPr>
          <p:nvPr>
            <p:ph type="sldNum" sz="quarter" idx="12"/>
          </p:nvPr>
        </p:nvSpPr>
        <p:spPr/>
        <p:txBody>
          <a:bodyPr/>
          <a:lstStyle/>
          <a:p>
            <a:fld id="{2515AB8F-1C56-49E9-90C8-78D22B0C1B97}" type="slidenum">
              <a:rPr lang="zh-CN" altLang="en-US" smtClean="0">
                <a:sym typeface="+mn-lt"/>
              </a:rPr>
              <a:pPr/>
              <a:t>24</a:t>
            </a:fld>
            <a:endParaRPr lang="zh-CN" altLang="en-US">
              <a:sym typeface="+mn-lt"/>
            </a:endParaRPr>
          </a:p>
        </p:txBody>
      </p:sp>
    </p:spTree>
    <p:extLst>
      <p:ext uri="{BB962C8B-B14F-4D97-AF65-F5344CB8AC3E}">
        <p14:creationId xmlns:p14="http://schemas.microsoft.com/office/powerpoint/2010/main" val="1158830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箭头: 五边形 13">
            <a:extLst>
              <a:ext uri="{FF2B5EF4-FFF2-40B4-BE49-F238E27FC236}">
                <a16:creationId xmlns:a16="http://schemas.microsoft.com/office/drawing/2014/main" id="{E7AC4DC6-031A-4FDD-9E29-4A4B40DD4655}"/>
              </a:ext>
            </a:extLst>
          </p:cNvPr>
          <p:cNvSpPr/>
          <p:nvPr/>
        </p:nvSpPr>
        <p:spPr>
          <a:xfrm>
            <a:off x="660400" y="1349376"/>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2" name="标题 1">
            <a:extLst>
              <a:ext uri="{FF2B5EF4-FFF2-40B4-BE49-F238E27FC236}">
                <a16:creationId xmlns:a16="http://schemas.microsoft.com/office/drawing/2014/main" id="{33B41347-C43B-4D43-A4D0-AE4D2A708738}"/>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3" name="灯片编号占位符 2">
            <a:extLst>
              <a:ext uri="{FF2B5EF4-FFF2-40B4-BE49-F238E27FC236}">
                <a16:creationId xmlns:a16="http://schemas.microsoft.com/office/drawing/2014/main" id="{7CCAFA61-4D6A-4BA5-87F2-57B8032BBC35}"/>
              </a:ext>
            </a:extLst>
          </p:cNvPr>
          <p:cNvSpPr>
            <a:spLocks noGrp="1"/>
          </p:cNvSpPr>
          <p:nvPr>
            <p:ph type="sldNum" sz="quarter" idx="12"/>
          </p:nvPr>
        </p:nvSpPr>
        <p:spPr/>
        <p:txBody>
          <a:bodyPr/>
          <a:lstStyle/>
          <a:p>
            <a:fld id="{2515AB8F-1C56-49E9-90C8-78D22B0C1B97}" type="slidenum">
              <a:rPr lang="zh-CN" altLang="en-US" smtClean="0">
                <a:sym typeface="+mn-lt"/>
              </a:rPr>
              <a:pPr/>
              <a:t>25</a:t>
            </a:fld>
            <a:endParaRPr lang="zh-CN" altLang="en-US">
              <a:sym typeface="+mn-lt"/>
            </a:endParaRPr>
          </a:p>
        </p:txBody>
      </p:sp>
      <p:graphicFrame>
        <p:nvGraphicFramePr>
          <p:cNvPr id="4" name="表格 3">
            <a:extLst>
              <a:ext uri="{FF2B5EF4-FFF2-40B4-BE49-F238E27FC236}">
                <a16:creationId xmlns:a16="http://schemas.microsoft.com/office/drawing/2014/main" id="{4903FDD0-F5BF-418E-99ED-81F557488489}"/>
              </a:ext>
            </a:extLst>
          </p:cNvPr>
          <p:cNvGraphicFramePr>
            <a:graphicFrameLocks noGrp="1"/>
          </p:cNvGraphicFramePr>
          <p:nvPr>
            <p:extLst>
              <p:ext uri="{D42A27DB-BD31-4B8C-83A1-F6EECF244321}">
                <p14:modId xmlns:p14="http://schemas.microsoft.com/office/powerpoint/2010/main" val="1541057051"/>
              </p:ext>
            </p:extLst>
          </p:nvPr>
        </p:nvGraphicFramePr>
        <p:xfrm>
          <a:off x="5522275" y="1422400"/>
          <a:ext cx="5996624" cy="3248535"/>
        </p:xfrm>
        <a:graphic>
          <a:graphicData uri="http://schemas.openxmlformats.org/drawingml/2006/table">
            <a:tbl>
              <a:tblPr firstRow="1" bandRow="1">
                <a:tableStyleId>{2D5ABB26-0587-4C30-8999-92F81FD0307C}</a:tableStyleId>
              </a:tblPr>
              <a:tblGrid>
                <a:gridCol w="1563134">
                  <a:extLst>
                    <a:ext uri="{9D8B030D-6E8A-4147-A177-3AD203B41FA5}">
                      <a16:colId xmlns:a16="http://schemas.microsoft.com/office/drawing/2014/main" val="20000"/>
                    </a:ext>
                  </a:extLst>
                </a:gridCol>
                <a:gridCol w="1435179">
                  <a:extLst>
                    <a:ext uri="{9D8B030D-6E8A-4147-A177-3AD203B41FA5}">
                      <a16:colId xmlns:a16="http://schemas.microsoft.com/office/drawing/2014/main" val="20001"/>
                    </a:ext>
                  </a:extLst>
                </a:gridCol>
                <a:gridCol w="1248963">
                  <a:extLst>
                    <a:ext uri="{9D8B030D-6E8A-4147-A177-3AD203B41FA5}">
                      <a16:colId xmlns:a16="http://schemas.microsoft.com/office/drawing/2014/main" val="20002"/>
                    </a:ext>
                  </a:extLst>
                </a:gridCol>
                <a:gridCol w="1749348">
                  <a:extLst>
                    <a:ext uri="{9D8B030D-6E8A-4147-A177-3AD203B41FA5}">
                      <a16:colId xmlns:a16="http://schemas.microsoft.com/office/drawing/2014/main" val="20003"/>
                    </a:ext>
                  </a:extLst>
                </a:gridCol>
              </a:tblGrid>
              <a:tr h="568257">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条目</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参数</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800" b="1" dirty="0">
                          <a:solidFill>
                            <a:schemeClr val="accent1"/>
                          </a:solidFill>
                          <a:latin typeface="+mn-lt"/>
                          <a:ea typeface="+mn-ea"/>
                          <a:cs typeface="+mn-ea"/>
                          <a:sym typeface="+mn-lt"/>
                        </a:rPr>
                        <a:t>范围</a:t>
                      </a: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400" dirty="0">
                          <a:latin typeface="+mn-lt"/>
                          <a:ea typeface="+mn-ea"/>
                          <a:cs typeface="+mn-ea"/>
                          <a:sym typeface="+mn-lt"/>
                        </a:rPr>
                        <a:t>结果</a:t>
                      </a:r>
                      <a:endParaRPr lang="zh-CN" altLang="en-US" sz="2400" b="1" dirty="0">
                        <a:solidFill>
                          <a:srgbClr val="183883"/>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1</a:t>
                      </a:r>
                      <a:endParaRPr lang="zh-CN" altLang="en-US" sz="2000" dirty="0">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400" b="1" dirty="0">
                          <a:solidFill>
                            <a:schemeClr val="accent1"/>
                          </a:solidFill>
                          <a:latin typeface="+mn-lt"/>
                          <a:ea typeface="+mn-ea"/>
                          <a:cs typeface="+mn-ea"/>
                          <a:sym typeface="+mn-lt"/>
                        </a:rPr>
                        <a:t>1-3</a:t>
                      </a:r>
                      <a:endParaRPr lang="zh-CN" altLang="en-US" sz="2400" b="1" dirty="0">
                        <a:solidFill>
                          <a:schemeClr val="accent1"/>
                        </a:solidFill>
                        <a:latin typeface="+mn-lt"/>
                        <a:ea typeface="+mn-ea"/>
                        <a:cs typeface="+mn-ea"/>
                        <a:sym typeface="+mn-lt"/>
                      </a:endParaRPr>
                    </a:p>
                  </a:txBody>
                  <a:tcPr marL="100614" marR="100614" marT="50308" marB="50308" anchor="ctr">
                    <a:lnT w="12700" cap="flat" cmpd="sng" algn="ctr">
                      <a:solidFill>
                        <a:schemeClr val="tx1"/>
                      </a:solidFill>
                      <a:prstDash val="solid"/>
                      <a:round/>
                      <a:headEnd type="none" w="med" len="med"/>
                      <a:tailEnd type="none" w="med" len="med"/>
                    </a:lnT>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2</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良</a:t>
                      </a:r>
                    </a:p>
                  </a:txBody>
                  <a:tcPr marL="100614" marR="100614" marT="50308" marB="50308" anchor="ctr"/>
                </a:tc>
                <a:extLst>
                  <a:ext uri="{0D108BD9-81ED-4DB2-BD59-A6C34878D82A}">
                    <a16:rowId xmlns:a16="http://schemas.microsoft.com/office/drawing/2014/main" val="10002"/>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3</a:t>
                      </a:r>
                      <a:endParaRPr lang="zh-CN" altLang="en-US" sz="200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tc>
                <a:extLst>
                  <a:ext uri="{0D108BD9-81ED-4DB2-BD59-A6C34878D82A}">
                    <a16:rowId xmlns:a16="http://schemas.microsoft.com/office/drawing/2014/main" val="10003"/>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b="0" dirty="0">
                          <a:latin typeface="+mn-lt"/>
                          <a:ea typeface="+mn-ea"/>
                          <a:cs typeface="+mn-ea"/>
                          <a:sym typeface="+mn-lt"/>
                        </a:rPr>
                        <a:t>4</a:t>
                      </a:r>
                      <a:endParaRPr lang="zh-CN" altLang="en-US" sz="2000" b="0" dirty="0">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b="0" dirty="0">
                          <a:latin typeface="+mn-lt"/>
                          <a:ea typeface="+mn-ea"/>
                          <a:cs typeface="+mn-ea"/>
                          <a:sym typeface="+mn-lt"/>
                        </a:rPr>
                        <a:t>优</a:t>
                      </a:r>
                    </a:p>
                  </a:txBody>
                  <a:tcPr marL="100614" marR="100614" marT="50308" marB="50308" anchor="ctr"/>
                </a:tc>
                <a:extLst>
                  <a:ext uri="{0D108BD9-81ED-4DB2-BD59-A6C34878D82A}">
                    <a16:rowId xmlns:a16="http://schemas.microsoft.com/office/drawing/2014/main" val="10004"/>
                  </a:ext>
                </a:extLst>
              </a:tr>
              <a:tr h="497626">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条目</a:t>
                      </a: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2000" dirty="0">
                          <a:latin typeface="+mn-lt"/>
                          <a:ea typeface="+mn-ea"/>
                          <a:cs typeface="+mn-ea"/>
                          <a:sym typeface="+mn-lt"/>
                        </a:rPr>
                        <a:t>5</a:t>
                      </a:r>
                      <a:endParaRPr lang="zh-CN" altLang="en-US" sz="2000" dirty="0">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400" b="1" kern="1200" dirty="0">
                          <a:solidFill>
                            <a:schemeClr val="accent1"/>
                          </a:solidFill>
                          <a:latin typeface="+mn-lt"/>
                          <a:ea typeface="+mn-ea"/>
                          <a:cs typeface="+mn-ea"/>
                          <a:sym typeface="+mn-lt"/>
                        </a:rPr>
                        <a:t>1-3</a:t>
                      </a:r>
                      <a:endParaRPr lang="zh-CN" altLang="en-US" sz="2400" b="1" kern="1200" dirty="0">
                        <a:solidFill>
                          <a:schemeClr val="accent1"/>
                        </a:solidFill>
                        <a:latin typeface="+mn-lt"/>
                        <a:ea typeface="+mn-ea"/>
                        <a:cs typeface="+mn-ea"/>
                        <a:sym typeface="+mn-lt"/>
                      </a:endParaRPr>
                    </a:p>
                  </a:txBody>
                  <a:tcPr marL="100614" marR="100614" marT="50308" marB="50308" anchor="ctr">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2000" dirty="0">
                          <a:latin typeface="+mn-lt"/>
                          <a:ea typeface="+mn-ea"/>
                          <a:cs typeface="+mn-ea"/>
                          <a:sym typeface="+mn-lt"/>
                        </a:rPr>
                        <a:t>中</a:t>
                      </a:r>
                    </a:p>
                  </a:txBody>
                  <a:tcPr marL="100614" marR="100614" marT="50308" marB="50308"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AE83E088-4EED-4D54-949A-2A5A638B26DD}"/>
              </a:ext>
            </a:extLst>
          </p:cNvPr>
          <p:cNvSpPr/>
          <p:nvPr/>
        </p:nvSpPr>
        <p:spPr>
          <a:xfrm>
            <a:off x="1487487" y="4786563"/>
            <a:ext cx="9217025" cy="1247775"/>
          </a:xfrm>
          <a:prstGeom prst="rect">
            <a:avLst/>
          </a:prstGeom>
          <a:noFill/>
        </p:spPr>
        <p:txBody>
          <a:bodyPr wrap="square" lIns="0" rIns="0" anchor="ctr" anchorCtr="0">
            <a:normAutofit/>
          </a:bodyPr>
          <a:lstStyle/>
          <a:p>
            <a:pPr algn="just">
              <a:lnSpc>
                <a:spcPct val="130000"/>
              </a:lnSpc>
            </a:pPr>
            <a:r>
              <a:rPr lang="zh-CN" altLang="en-US" sz="2000" dirty="0">
                <a:cs typeface="+mn-ea"/>
                <a:sym typeface="+mn-lt"/>
              </a:rPr>
              <a:t>请输入相关内容，可以是以上分析的结论页可以是承上启下的过度介绍。请输入相关内容，可以是以上分析的结论页可以是承上启下的过度介绍</a:t>
            </a:r>
          </a:p>
        </p:txBody>
      </p:sp>
      <p:sp>
        <p:nvSpPr>
          <p:cNvPr id="12" name="矩形 1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07071DD2-19FA-4645-8FD7-C11C657789A4}"/>
              </a:ext>
            </a:extLst>
          </p:cNvPr>
          <p:cNvSpPr/>
          <p:nvPr/>
        </p:nvSpPr>
        <p:spPr>
          <a:xfrm>
            <a:off x="1033099" y="1492251"/>
            <a:ext cx="4104000" cy="11207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表格中需突出内容，可右击填充单元格颜色或修改字体格式</a:t>
            </a:r>
          </a:p>
        </p:txBody>
      </p:sp>
      <p:sp>
        <p:nvSpPr>
          <p:cNvPr id="6" name="箭头: 五边形 5">
            <a:extLst>
              <a:ext uri="{FF2B5EF4-FFF2-40B4-BE49-F238E27FC236}">
                <a16:creationId xmlns:a16="http://schemas.microsoft.com/office/drawing/2014/main" id="{23F30085-EE52-4A3A-B8AC-A582A436E037}"/>
              </a:ext>
            </a:extLst>
          </p:cNvPr>
          <p:cNvSpPr/>
          <p:nvPr/>
        </p:nvSpPr>
        <p:spPr>
          <a:xfrm>
            <a:off x="660400" y="3194014"/>
            <a:ext cx="4861876" cy="1406525"/>
          </a:xfrm>
          <a:prstGeom prst="homePlate">
            <a:avLst>
              <a:gd name="adj" fmla="val 49187"/>
            </a:avLst>
          </a:prstGeom>
          <a:gradFill>
            <a:gsLst>
              <a:gs pos="0">
                <a:schemeClr val="bg1">
                  <a:lumMod val="9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E998FCE9-31D7-46F5-B271-C474170FFEA3}"/>
              </a:ext>
            </a:extLst>
          </p:cNvPr>
          <p:cNvSpPr/>
          <p:nvPr/>
        </p:nvSpPr>
        <p:spPr>
          <a:xfrm>
            <a:off x="1033100" y="3292439"/>
            <a:ext cx="4104000" cy="1209675"/>
          </a:xfrm>
          <a:prstGeom prst="rect">
            <a:avLst/>
          </a:prstGeom>
          <a:noFill/>
        </p:spPr>
        <p:txBody>
          <a:bodyPr wrap="square" lIns="540000" anchor="ctr" anchorCtr="0">
            <a:normAutofit/>
          </a:bodyPr>
          <a:lstStyle/>
          <a:p>
            <a:pPr algn="just">
              <a:lnSpc>
                <a:spcPct val="130000"/>
              </a:lnSpc>
            </a:pPr>
            <a:r>
              <a:rPr lang="zh-CN" altLang="en-US" sz="2000" dirty="0">
                <a:cs typeface="+mn-ea"/>
                <a:sym typeface="+mn-lt"/>
              </a:rPr>
              <a:t>单元格中一行文字建议文本居中，多行文字建议两端对齐</a:t>
            </a:r>
          </a:p>
        </p:txBody>
      </p:sp>
      <p:sp>
        <p:nvSpPr>
          <p:cNvPr id="16" name="íṣ1íḋê">
            <a:extLst>
              <a:ext uri="{FF2B5EF4-FFF2-40B4-BE49-F238E27FC236}">
                <a16:creationId xmlns:a16="http://schemas.microsoft.com/office/drawing/2014/main" id="{1F57F5C4-F1AC-4B6D-8340-8251F8B0552A}"/>
              </a:ext>
            </a:extLst>
          </p:cNvPr>
          <p:cNvSpPr>
            <a:spLocks noChangeAspect="1"/>
          </p:cNvSpPr>
          <p:nvPr/>
        </p:nvSpPr>
        <p:spPr>
          <a:xfrm>
            <a:off x="876878" y="3717276"/>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íṣ1îḋê">
            <a:extLst>
              <a:ext uri="{FF2B5EF4-FFF2-40B4-BE49-F238E27FC236}">
                <a16:creationId xmlns:a16="http://schemas.microsoft.com/office/drawing/2014/main" id="{D821CD5D-D1D0-4D23-B000-FD8365707677}"/>
              </a:ext>
            </a:extLst>
          </p:cNvPr>
          <p:cNvSpPr>
            <a:spLocks noChangeAspect="1"/>
          </p:cNvSpPr>
          <p:nvPr/>
        </p:nvSpPr>
        <p:spPr>
          <a:xfrm>
            <a:off x="850161" y="1872638"/>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Tree>
    <p:extLst>
      <p:ext uri="{BB962C8B-B14F-4D97-AF65-F5344CB8AC3E}">
        <p14:creationId xmlns:p14="http://schemas.microsoft.com/office/powerpoint/2010/main" val="4161146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FFD3-D522-4BB8-A5BD-1DBFED31421B}"/>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D5B56B95-6D4F-4DC9-BCBD-28F7BE10F797}"/>
              </a:ext>
            </a:extLst>
          </p:cNvPr>
          <p:cNvSpPr>
            <a:spLocks noGrp="1"/>
          </p:cNvSpPr>
          <p:nvPr>
            <p:ph type="sldNum" sz="quarter" idx="12"/>
          </p:nvPr>
        </p:nvSpPr>
        <p:spPr/>
        <p:txBody>
          <a:bodyPr/>
          <a:lstStyle/>
          <a:p>
            <a:fld id="{2515AB8F-1C56-49E9-90C8-78D22B0C1B97}" type="slidenum">
              <a:rPr lang="zh-CN" altLang="en-US" smtClean="0">
                <a:sym typeface="+mn-lt"/>
              </a:rPr>
              <a:pPr/>
              <a:t>26</a:t>
            </a:fld>
            <a:endParaRPr lang="zh-CN" altLang="en-US">
              <a:sym typeface="+mn-lt"/>
            </a:endParaRPr>
          </a:p>
        </p:txBody>
      </p:sp>
      <p:sp>
        <p:nvSpPr>
          <p:cNvPr id="7" name="矩形 6">
            <a:extLst>
              <a:ext uri="{FF2B5EF4-FFF2-40B4-BE49-F238E27FC236}">
                <a16:creationId xmlns:a16="http://schemas.microsoft.com/office/drawing/2014/main" id="{305CE078-D40C-4DDD-B894-0ADC604EAF32}"/>
              </a:ext>
            </a:extLst>
          </p:cNvPr>
          <p:cNvSpPr>
            <a:spLocks/>
          </p:cNvSpPr>
          <p:nvPr/>
        </p:nvSpPr>
        <p:spPr>
          <a:xfrm>
            <a:off x="7856786" y="2544286"/>
            <a:ext cx="3188779" cy="3057781"/>
          </a:xfrm>
          <a:prstGeom prst="rect">
            <a:avLst/>
          </a:prstGeom>
        </p:spPr>
        <p:txBody>
          <a:bodyPr wrap="square">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修改颜色：右击出现对话框，选择需要修改的对象修改</a:t>
            </a:r>
            <a:r>
              <a:rPr lang="zh-CN" altLang="en-US" sz="2000" dirty="0">
                <a:solidFill>
                  <a:prstClr val="black"/>
                </a:solidFill>
                <a:cs typeface="+mn-ea"/>
                <a:sym typeface="+mn-lt"/>
              </a:rPr>
              <a:t>填充颜色和</a:t>
            </a:r>
            <a:r>
              <a:rPr kumimoji="0" lang="zh-CN" altLang="en-US" sz="2000" b="0" i="0" u="none" strike="noStrike" kern="1200" cap="none" spc="0" normalizeH="0" baseline="0" noProof="0" dirty="0">
                <a:ln>
                  <a:noFill/>
                </a:ln>
                <a:solidFill>
                  <a:prstClr val="black"/>
                </a:solidFill>
                <a:effectLst/>
                <a:uLnTx/>
                <a:uFillTx/>
                <a:cs typeface="+mn-ea"/>
                <a:sym typeface="+mn-lt"/>
              </a:rPr>
              <a:t>边框色</a:t>
            </a:r>
            <a:endParaRPr kumimoji="0" lang="en-US" altLang="zh-CN" sz="2000" b="0" i="0" u="none" strike="noStrike" kern="1200" cap="none" spc="0" normalizeH="0" baseline="0" noProof="0" dirty="0">
              <a:ln>
                <a:noFill/>
              </a:ln>
              <a:solidFill>
                <a:prstClr val="black"/>
              </a:solidFill>
              <a:effectLst/>
              <a:uLnTx/>
              <a:uFillTx/>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修改数据：通过</a:t>
            </a:r>
            <a:r>
              <a:rPr lang="zh-CN" altLang="en-US" sz="2000" dirty="0">
                <a:solidFill>
                  <a:prstClr val="black"/>
                </a:solidFill>
                <a:cs typeface="+mn-ea"/>
                <a:sym typeface="+mn-lt"/>
              </a:rPr>
              <a:t>数据筛选器或“编辑数据”进行修改</a:t>
            </a:r>
            <a:endParaRPr lang="en-US" altLang="zh-CN" sz="2000" dirty="0">
              <a:solidFill>
                <a:prstClr val="black"/>
              </a:solidFill>
              <a:cs typeface="+mn-ea"/>
              <a:sym typeface="+mn-lt"/>
            </a:endParaRPr>
          </a:p>
          <a:p>
            <a:pPr lvl="0" algn="just">
              <a:lnSpc>
                <a:spcPct val="130000"/>
              </a:lnSpc>
              <a:spcAft>
                <a:spcPts val="600"/>
              </a:spcAft>
              <a:defRPr/>
            </a:pPr>
            <a:r>
              <a:rPr kumimoji="0" lang="zh-CN" altLang="en-US" sz="2000" b="0" i="0" u="none" strike="noStrike" kern="1200" cap="none" spc="0" normalizeH="0" baseline="0" noProof="0" dirty="0">
                <a:ln>
                  <a:noFill/>
                </a:ln>
                <a:solidFill>
                  <a:prstClr val="black"/>
                </a:solidFill>
                <a:effectLst/>
                <a:uLnTx/>
                <a:uFillTx/>
                <a:cs typeface="+mn-ea"/>
                <a:sym typeface="+mn-lt"/>
              </a:rPr>
              <a:t>修改元素：</a:t>
            </a:r>
            <a:r>
              <a:rPr lang="zh-CN" altLang="en-US" sz="2000" dirty="0">
                <a:solidFill>
                  <a:prstClr val="black"/>
                </a:solidFill>
                <a:cs typeface="+mn-ea"/>
                <a:sym typeface="+mn-lt"/>
              </a:rPr>
              <a:t>图表元素中勾选要展示的元素（每段文字注意与前面小圆的对齐）</a:t>
            </a:r>
            <a:endParaRPr kumimoji="0" lang="zh-CN" altLang="zh-CN" sz="2000" b="0" i="0" u="none" strike="noStrike" kern="1200" cap="none" spc="0" normalizeH="0" baseline="0" noProof="0" dirty="0">
              <a:ln>
                <a:noFill/>
              </a:ln>
              <a:solidFill>
                <a:prstClr val="black"/>
              </a:solidFill>
              <a:effectLst/>
              <a:uLnTx/>
              <a:uFillTx/>
              <a:cs typeface="+mn-ea"/>
              <a:sym typeface="+mn-lt"/>
            </a:endParaRPr>
          </a:p>
        </p:txBody>
      </p:sp>
      <p:grpSp>
        <p:nvGrpSpPr>
          <p:cNvPr id="8" name="组合 7">
            <a:extLst>
              <a:ext uri="{FF2B5EF4-FFF2-40B4-BE49-F238E27FC236}">
                <a16:creationId xmlns:a16="http://schemas.microsoft.com/office/drawing/2014/main" id="{8984A5BC-0D4E-4E5F-BA20-B6AFCD0D4EF7}"/>
              </a:ext>
            </a:extLst>
          </p:cNvPr>
          <p:cNvGrpSpPr>
            <a:grpSpLocks/>
          </p:cNvGrpSpPr>
          <p:nvPr/>
        </p:nvGrpSpPr>
        <p:grpSpPr>
          <a:xfrm>
            <a:off x="7574367" y="2644414"/>
            <a:ext cx="182463" cy="168956"/>
            <a:chOff x="8197593" y="3217182"/>
            <a:chExt cx="168956" cy="168956"/>
          </a:xfrm>
        </p:grpSpPr>
        <p:sp>
          <p:nvSpPr>
            <p:cNvPr id="17" name="椭圆 16">
              <a:extLst>
                <a:ext uri="{FF2B5EF4-FFF2-40B4-BE49-F238E27FC236}">
                  <a16:creationId xmlns:a16="http://schemas.microsoft.com/office/drawing/2014/main" id="{07F84CFB-DACE-45DA-AB04-EB736B148FE8}"/>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8" name="椭圆 17">
              <a:extLst>
                <a:ext uri="{FF2B5EF4-FFF2-40B4-BE49-F238E27FC236}">
                  <a16:creationId xmlns:a16="http://schemas.microsoft.com/office/drawing/2014/main" id="{AF166094-3974-43C6-9FD1-09C1B49C2BC3}"/>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 name="组合 8">
            <a:extLst>
              <a:ext uri="{FF2B5EF4-FFF2-40B4-BE49-F238E27FC236}">
                <a16:creationId xmlns:a16="http://schemas.microsoft.com/office/drawing/2014/main" id="{169E9D23-F21B-441A-9449-9E15C9EAA45D}"/>
              </a:ext>
            </a:extLst>
          </p:cNvPr>
          <p:cNvGrpSpPr>
            <a:grpSpLocks/>
          </p:cNvGrpSpPr>
          <p:nvPr/>
        </p:nvGrpSpPr>
        <p:grpSpPr>
          <a:xfrm>
            <a:off x="7574367" y="3803077"/>
            <a:ext cx="182463" cy="168956"/>
            <a:chOff x="8197593" y="3217182"/>
            <a:chExt cx="168956" cy="168956"/>
          </a:xfrm>
        </p:grpSpPr>
        <p:sp>
          <p:nvSpPr>
            <p:cNvPr id="15" name="椭圆 14">
              <a:extLst>
                <a:ext uri="{FF2B5EF4-FFF2-40B4-BE49-F238E27FC236}">
                  <a16:creationId xmlns:a16="http://schemas.microsoft.com/office/drawing/2014/main" id="{E5B20286-4E39-4D7A-BC5D-9D55CA83CD2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椭圆 15">
              <a:extLst>
                <a:ext uri="{FF2B5EF4-FFF2-40B4-BE49-F238E27FC236}">
                  <a16:creationId xmlns:a16="http://schemas.microsoft.com/office/drawing/2014/main" id="{D50F432D-2731-416B-8DCB-32FB8221202F}"/>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0" name="组合 9">
            <a:extLst>
              <a:ext uri="{FF2B5EF4-FFF2-40B4-BE49-F238E27FC236}">
                <a16:creationId xmlns:a16="http://schemas.microsoft.com/office/drawing/2014/main" id="{3A899B75-7B05-4166-B907-3F669323F550}"/>
              </a:ext>
            </a:extLst>
          </p:cNvPr>
          <p:cNvGrpSpPr>
            <a:grpSpLocks/>
          </p:cNvGrpSpPr>
          <p:nvPr/>
        </p:nvGrpSpPr>
        <p:grpSpPr>
          <a:xfrm>
            <a:off x="7574367" y="4545820"/>
            <a:ext cx="182463" cy="168956"/>
            <a:chOff x="8197593" y="3217182"/>
            <a:chExt cx="168956" cy="168956"/>
          </a:xfrm>
        </p:grpSpPr>
        <p:sp>
          <p:nvSpPr>
            <p:cNvPr id="13" name="椭圆 12">
              <a:extLst>
                <a:ext uri="{FF2B5EF4-FFF2-40B4-BE49-F238E27FC236}">
                  <a16:creationId xmlns:a16="http://schemas.microsoft.com/office/drawing/2014/main" id="{C3256E3D-D203-4DAD-B029-1A029B17BB81}"/>
                </a:ext>
              </a:extLst>
            </p:cNvPr>
            <p:cNvSpPr/>
            <p:nvPr/>
          </p:nvSpPr>
          <p:spPr>
            <a:xfrm>
              <a:off x="8197593" y="3217182"/>
              <a:ext cx="168956" cy="168956"/>
            </a:xfrm>
            <a:prstGeom prst="ellipse">
              <a:avLst/>
            </a:prstGeom>
            <a:solidFill>
              <a:schemeClr val="accent1">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椭圆 13">
              <a:extLst>
                <a:ext uri="{FF2B5EF4-FFF2-40B4-BE49-F238E27FC236}">
                  <a16:creationId xmlns:a16="http://schemas.microsoft.com/office/drawing/2014/main" id="{075502C8-B5CC-43FD-A31D-F766EFA392A2}"/>
                </a:ext>
              </a:extLst>
            </p:cNvPr>
            <p:cNvSpPr/>
            <p:nvPr/>
          </p:nvSpPr>
          <p:spPr>
            <a:xfrm>
              <a:off x="8233970" y="3252901"/>
              <a:ext cx="98128" cy="975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cxnSp>
        <p:nvCxnSpPr>
          <p:cNvPr id="11" name="直接连接符 10">
            <a:extLst>
              <a:ext uri="{FF2B5EF4-FFF2-40B4-BE49-F238E27FC236}">
                <a16:creationId xmlns:a16="http://schemas.microsoft.com/office/drawing/2014/main" id="{CD1FE068-A5DE-4AF1-813F-89A3DB996CD9}"/>
              </a:ext>
            </a:extLst>
          </p:cNvPr>
          <p:cNvCxnSpPr>
            <a:cxnSpLocks/>
            <a:endCxn id="15" idx="0"/>
          </p:cNvCxnSpPr>
          <p:nvPr/>
        </p:nvCxnSpPr>
        <p:spPr>
          <a:xfrm>
            <a:off x="7665599" y="2886183"/>
            <a:ext cx="0" cy="916894"/>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EFF3433-E058-428B-BD16-0B93A3EA5C2C}"/>
              </a:ext>
            </a:extLst>
          </p:cNvPr>
          <p:cNvCxnSpPr>
            <a:cxnSpLocks/>
          </p:cNvCxnSpPr>
          <p:nvPr/>
        </p:nvCxnSpPr>
        <p:spPr>
          <a:xfrm>
            <a:off x="7665599" y="3807780"/>
            <a:ext cx="0" cy="84042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8D50032-2C98-4C77-A83C-C1360E966C4B}"/>
              </a:ext>
            </a:extLst>
          </p:cNvPr>
          <p:cNvSpPr>
            <a:spLocks/>
          </p:cNvSpPr>
          <p:nvPr/>
        </p:nvSpPr>
        <p:spPr>
          <a:xfrm>
            <a:off x="7461803" y="1900175"/>
            <a:ext cx="3771900" cy="37632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3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6" name="图表 5">
            <a:extLst>
              <a:ext uri="{FF2B5EF4-FFF2-40B4-BE49-F238E27FC236}">
                <a16:creationId xmlns:a16="http://schemas.microsoft.com/office/drawing/2014/main" id="{24082040-3E79-43CF-8AC6-88A252338462}"/>
              </a:ext>
            </a:extLst>
          </p:cNvPr>
          <p:cNvGraphicFramePr/>
          <p:nvPr>
            <p:extLst>
              <p:ext uri="{D42A27DB-BD31-4B8C-83A1-F6EECF244321}">
                <p14:modId xmlns:p14="http://schemas.microsoft.com/office/powerpoint/2010/main" val="3789941193"/>
              </p:ext>
            </p:extLst>
          </p:nvPr>
        </p:nvGraphicFramePr>
        <p:xfrm>
          <a:off x="886405" y="1473942"/>
          <a:ext cx="5892347" cy="4189516"/>
        </p:xfrm>
        <a:graphic>
          <a:graphicData uri="http://schemas.openxmlformats.org/drawingml/2006/chart">
            <c:chart xmlns:c="http://schemas.openxmlformats.org/drawingml/2006/chart" xmlns:r="http://schemas.openxmlformats.org/officeDocument/2006/relationships" r:id="rId3"/>
          </a:graphicData>
        </a:graphic>
      </p:graphicFrame>
      <p:sp>
        <p:nvSpPr>
          <p:cNvPr id="3" name="箭头: 五边形 2">
            <a:extLst>
              <a:ext uri="{FF2B5EF4-FFF2-40B4-BE49-F238E27FC236}">
                <a16:creationId xmlns:a16="http://schemas.microsoft.com/office/drawing/2014/main" id="{45239428-DC8E-4963-BE26-1C10EA75C3D3}"/>
              </a:ext>
            </a:extLst>
          </p:cNvPr>
          <p:cNvSpPr/>
          <p:nvPr/>
        </p:nvSpPr>
        <p:spPr>
          <a:xfrm rot="5400000">
            <a:off x="8951753" y="13099"/>
            <a:ext cx="792000" cy="3816000"/>
          </a:xfrm>
          <a:custGeom>
            <a:avLst/>
            <a:gdLst>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3756606"/>
              <a:gd name="connsiteX1" fmla="*/ 497966 w 995932"/>
              <a:gd name="connsiteY1" fmla="*/ 0 h 3756606"/>
              <a:gd name="connsiteX2" fmla="*/ 995932 w 995932"/>
              <a:gd name="connsiteY2" fmla="*/ 1878303 h 3756606"/>
              <a:gd name="connsiteX3" fmla="*/ 497966 w 995932"/>
              <a:gd name="connsiteY3" fmla="*/ 3756606 h 3756606"/>
              <a:gd name="connsiteX4" fmla="*/ 0 w 995932"/>
              <a:gd name="connsiteY4" fmla="*/ 3756606 h 3756606"/>
              <a:gd name="connsiteX5" fmla="*/ 0 w 995932"/>
              <a:gd name="connsiteY5" fmla="*/ 0 h 3756606"/>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4024530"/>
              <a:gd name="connsiteX1" fmla="*/ 497966 w 995932"/>
              <a:gd name="connsiteY1" fmla="*/ 0 h 4024530"/>
              <a:gd name="connsiteX2" fmla="*/ 995932 w 995932"/>
              <a:gd name="connsiteY2" fmla="*/ 1878303 h 4024530"/>
              <a:gd name="connsiteX3" fmla="*/ 497966 w 995932"/>
              <a:gd name="connsiteY3" fmla="*/ 3756606 h 4024530"/>
              <a:gd name="connsiteX4" fmla="*/ 0 w 995932"/>
              <a:gd name="connsiteY4" fmla="*/ 3756606 h 4024530"/>
              <a:gd name="connsiteX5" fmla="*/ 0 w 995932"/>
              <a:gd name="connsiteY5" fmla="*/ 0 h 4024530"/>
              <a:gd name="connsiteX0" fmla="*/ 0 w 995932"/>
              <a:gd name="connsiteY0" fmla="*/ 0 h 4118085"/>
              <a:gd name="connsiteX1" fmla="*/ 497966 w 995932"/>
              <a:gd name="connsiteY1" fmla="*/ 0 h 4118085"/>
              <a:gd name="connsiteX2" fmla="*/ 995932 w 995932"/>
              <a:gd name="connsiteY2" fmla="*/ 1878303 h 4118085"/>
              <a:gd name="connsiteX3" fmla="*/ 497966 w 995932"/>
              <a:gd name="connsiteY3" fmla="*/ 3756606 h 4118085"/>
              <a:gd name="connsiteX4" fmla="*/ 0 w 995932"/>
              <a:gd name="connsiteY4" fmla="*/ 3756606 h 4118085"/>
              <a:gd name="connsiteX5" fmla="*/ 0 w 995932"/>
              <a:gd name="connsiteY5" fmla="*/ 0 h 4118085"/>
              <a:gd name="connsiteX0" fmla="*/ 0 w 995932"/>
              <a:gd name="connsiteY0" fmla="*/ 0 h 3901351"/>
              <a:gd name="connsiteX1" fmla="*/ 497966 w 995932"/>
              <a:gd name="connsiteY1" fmla="*/ 0 h 3901351"/>
              <a:gd name="connsiteX2" fmla="*/ 995932 w 995932"/>
              <a:gd name="connsiteY2" fmla="*/ 1878303 h 3901351"/>
              <a:gd name="connsiteX3" fmla="*/ 497966 w 995932"/>
              <a:gd name="connsiteY3" fmla="*/ 3756606 h 3901351"/>
              <a:gd name="connsiteX4" fmla="*/ 0 w 995932"/>
              <a:gd name="connsiteY4" fmla="*/ 3756606 h 3901351"/>
              <a:gd name="connsiteX5" fmla="*/ 0 w 995932"/>
              <a:gd name="connsiteY5" fmla="*/ 0 h 3901351"/>
              <a:gd name="connsiteX0" fmla="*/ 0 w 995932"/>
              <a:gd name="connsiteY0" fmla="*/ 0 h 3901351"/>
              <a:gd name="connsiteX1" fmla="*/ 497966 w 995932"/>
              <a:gd name="connsiteY1" fmla="*/ 0 h 3901351"/>
              <a:gd name="connsiteX2" fmla="*/ 995932 w 995932"/>
              <a:gd name="connsiteY2" fmla="*/ 1878303 h 3901351"/>
              <a:gd name="connsiteX3" fmla="*/ 497968 w 995932"/>
              <a:gd name="connsiteY3" fmla="*/ 3756606 h 3901351"/>
              <a:gd name="connsiteX4" fmla="*/ 0 w 995932"/>
              <a:gd name="connsiteY4" fmla="*/ 3756606 h 3901351"/>
              <a:gd name="connsiteX5" fmla="*/ 0 w 995932"/>
              <a:gd name="connsiteY5" fmla="*/ 0 h 3901351"/>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0 h 3770764"/>
              <a:gd name="connsiteX1" fmla="*/ 497966 w 995932"/>
              <a:gd name="connsiteY1" fmla="*/ 0 h 3770764"/>
              <a:gd name="connsiteX2" fmla="*/ 995932 w 995932"/>
              <a:gd name="connsiteY2" fmla="*/ 1878303 h 3770764"/>
              <a:gd name="connsiteX3" fmla="*/ 497968 w 995932"/>
              <a:gd name="connsiteY3" fmla="*/ 3756606 h 3770764"/>
              <a:gd name="connsiteX4" fmla="*/ 0 w 995932"/>
              <a:gd name="connsiteY4" fmla="*/ 3756606 h 3770764"/>
              <a:gd name="connsiteX5" fmla="*/ 0 w 995932"/>
              <a:gd name="connsiteY5" fmla="*/ 0 h 3770764"/>
              <a:gd name="connsiteX0" fmla="*/ 0 w 995932"/>
              <a:gd name="connsiteY0" fmla="*/ 361479 h 4132243"/>
              <a:gd name="connsiteX1" fmla="*/ 497966 w 995932"/>
              <a:gd name="connsiteY1" fmla="*/ 361479 h 4132243"/>
              <a:gd name="connsiteX2" fmla="*/ 995932 w 995932"/>
              <a:gd name="connsiteY2" fmla="*/ 2239782 h 4132243"/>
              <a:gd name="connsiteX3" fmla="*/ 497968 w 995932"/>
              <a:gd name="connsiteY3" fmla="*/ 4118085 h 4132243"/>
              <a:gd name="connsiteX4" fmla="*/ 0 w 995932"/>
              <a:gd name="connsiteY4" fmla="*/ 4118085 h 4132243"/>
              <a:gd name="connsiteX5" fmla="*/ 0 w 995932"/>
              <a:gd name="connsiteY5" fmla="*/ 361479 h 4132243"/>
              <a:gd name="connsiteX0" fmla="*/ 0 w 995932"/>
              <a:gd name="connsiteY0" fmla="*/ 361478 h 4132244"/>
              <a:gd name="connsiteX1" fmla="*/ 497966 w 995932"/>
              <a:gd name="connsiteY1" fmla="*/ 361480 h 4132244"/>
              <a:gd name="connsiteX2" fmla="*/ 995932 w 995932"/>
              <a:gd name="connsiteY2" fmla="*/ 2239783 h 4132244"/>
              <a:gd name="connsiteX3" fmla="*/ 497968 w 995932"/>
              <a:gd name="connsiteY3" fmla="*/ 4118086 h 4132244"/>
              <a:gd name="connsiteX4" fmla="*/ 0 w 995932"/>
              <a:gd name="connsiteY4" fmla="*/ 4118086 h 4132244"/>
              <a:gd name="connsiteX5" fmla="*/ 0 w 995932"/>
              <a:gd name="connsiteY5" fmla="*/ 361478 h 4132244"/>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39235 h 3910001"/>
              <a:gd name="connsiteX1" fmla="*/ 497966 w 995932"/>
              <a:gd name="connsiteY1" fmla="*/ 139237 h 3910001"/>
              <a:gd name="connsiteX2" fmla="*/ 995932 w 995932"/>
              <a:gd name="connsiteY2" fmla="*/ 2017540 h 3910001"/>
              <a:gd name="connsiteX3" fmla="*/ 497968 w 995932"/>
              <a:gd name="connsiteY3" fmla="*/ 3895843 h 3910001"/>
              <a:gd name="connsiteX4" fmla="*/ 0 w 995932"/>
              <a:gd name="connsiteY4" fmla="*/ 3895843 h 3910001"/>
              <a:gd name="connsiteX5" fmla="*/ 0 w 995932"/>
              <a:gd name="connsiteY5" fmla="*/ 139235 h 3910001"/>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781666"/>
              <a:gd name="connsiteX1" fmla="*/ 497966 w 995932"/>
              <a:gd name="connsiteY1" fmla="*/ 10902 h 3781666"/>
              <a:gd name="connsiteX2" fmla="*/ 995932 w 995932"/>
              <a:gd name="connsiteY2" fmla="*/ 1889205 h 3781666"/>
              <a:gd name="connsiteX3" fmla="*/ 497968 w 995932"/>
              <a:gd name="connsiteY3" fmla="*/ 3767508 h 3781666"/>
              <a:gd name="connsiteX4" fmla="*/ 0 w 995932"/>
              <a:gd name="connsiteY4" fmla="*/ 3767508 h 3781666"/>
              <a:gd name="connsiteX5" fmla="*/ 0 w 995932"/>
              <a:gd name="connsiteY5" fmla="*/ 10900 h 3781666"/>
              <a:gd name="connsiteX0" fmla="*/ 0 w 995932"/>
              <a:gd name="connsiteY0" fmla="*/ 10900 h 3912253"/>
              <a:gd name="connsiteX1" fmla="*/ 497966 w 995932"/>
              <a:gd name="connsiteY1" fmla="*/ 10902 h 3912253"/>
              <a:gd name="connsiteX2" fmla="*/ 995932 w 995932"/>
              <a:gd name="connsiteY2" fmla="*/ 1889205 h 3912253"/>
              <a:gd name="connsiteX3" fmla="*/ 497968 w 995932"/>
              <a:gd name="connsiteY3" fmla="*/ 3767508 h 3912253"/>
              <a:gd name="connsiteX4" fmla="*/ 0 w 995932"/>
              <a:gd name="connsiteY4" fmla="*/ 3767508 h 3912253"/>
              <a:gd name="connsiteX5" fmla="*/ 0 w 995932"/>
              <a:gd name="connsiteY5" fmla="*/ 10900 h 3912253"/>
              <a:gd name="connsiteX0" fmla="*/ 0 w 995932"/>
              <a:gd name="connsiteY0" fmla="*/ 10900 h 3906743"/>
              <a:gd name="connsiteX1" fmla="*/ 497966 w 995932"/>
              <a:gd name="connsiteY1" fmla="*/ 10902 h 3906743"/>
              <a:gd name="connsiteX2" fmla="*/ 995932 w 995932"/>
              <a:gd name="connsiteY2" fmla="*/ 1889205 h 3906743"/>
              <a:gd name="connsiteX3" fmla="*/ 497968 w 995932"/>
              <a:gd name="connsiteY3" fmla="*/ 3767508 h 3906743"/>
              <a:gd name="connsiteX4" fmla="*/ 0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0 w 995932"/>
              <a:gd name="connsiteY4" fmla="*/ 3767508 h 3906743"/>
              <a:gd name="connsiteX5" fmla="*/ 0 w 995932"/>
              <a:gd name="connsiteY5" fmla="*/ 10900 h 3906743"/>
              <a:gd name="connsiteX0" fmla="*/ 0 w 997314"/>
              <a:gd name="connsiteY0" fmla="*/ 10900 h 3767837"/>
              <a:gd name="connsiteX1" fmla="*/ 497966 w 997314"/>
              <a:gd name="connsiteY1" fmla="*/ 10902 h 3767837"/>
              <a:gd name="connsiteX2" fmla="*/ 995932 w 997314"/>
              <a:gd name="connsiteY2" fmla="*/ 1889205 h 3767837"/>
              <a:gd name="connsiteX3" fmla="*/ 497970 w 997314"/>
              <a:gd name="connsiteY3" fmla="*/ 3767508 h 3767837"/>
              <a:gd name="connsiteX4" fmla="*/ 0 w 997314"/>
              <a:gd name="connsiteY4" fmla="*/ 3767508 h 3767837"/>
              <a:gd name="connsiteX5" fmla="*/ 0 w 997314"/>
              <a:gd name="connsiteY5" fmla="*/ 10900 h 3767837"/>
              <a:gd name="connsiteX0" fmla="*/ 0 w 995932"/>
              <a:gd name="connsiteY0" fmla="*/ 10900 h 3906743"/>
              <a:gd name="connsiteX1" fmla="*/ 497966 w 995932"/>
              <a:gd name="connsiteY1" fmla="*/ 10902 h 3906743"/>
              <a:gd name="connsiteX2" fmla="*/ 995932 w 995932"/>
              <a:gd name="connsiteY2" fmla="*/ 1889205 h 3906743"/>
              <a:gd name="connsiteX3" fmla="*/ 497970 w 995932"/>
              <a:gd name="connsiteY3" fmla="*/ 3767508 h 3906743"/>
              <a:gd name="connsiteX4" fmla="*/ 2 w 995932"/>
              <a:gd name="connsiteY4" fmla="*/ 3767508 h 3906743"/>
              <a:gd name="connsiteX5" fmla="*/ 0 w 995932"/>
              <a:gd name="connsiteY5" fmla="*/ 10900 h 3906743"/>
              <a:gd name="connsiteX0" fmla="*/ 0 w 995932"/>
              <a:gd name="connsiteY0" fmla="*/ 10900 h 3906743"/>
              <a:gd name="connsiteX1" fmla="*/ 497966 w 995932"/>
              <a:gd name="connsiteY1" fmla="*/ 10902 h 3906743"/>
              <a:gd name="connsiteX2" fmla="*/ 995932 w 995932"/>
              <a:gd name="connsiteY2" fmla="*/ 1889205 h 3906743"/>
              <a:gd name="connsiteX3" fmla="*/ 497972 w 995932"/>
              <a:gd name="connsiteY3" fmla="*/ 3767508 h 3906743"/>
              <a:gd name="connsiteX4" fmla="*/ 2 w 995932"/>
              <a:gd name="connsiteY4" fmla="*/ 3767508 h 3906743"/>
              <a:gd name="connsiteX5" fmla="*/ 0 w 995932"/>
              <a:gd name="connsiteY5" fmla="*/ 10900 h 3906743"/>
              <a:gd name="connsiteX0" fmla="*/ 0 w 995932"/>
              <a:gd name="connsiteY0" fmla="*/ 10900 h 3767590"/>
              <a:gd name="connsiteX1" fmla="*/ 497966 w 995932"/>
              <a:gd name="connsiteY1" fmla="*/ 10902 h 3767590"/>
              <a:gd name="connsiteX2" fmla="*/ 995932 w 995932"/>
              <a:gd name="connsiteY2" fmla="*/ 1889205 h 3767590"/>
              <a:gd name="connsiteX3" fmla="*/ 497972 w 995932"/>
              <a:gd name="connsiteY3" fmla="*/ 3767508 h 3767590"/>
              <a:gd name="connsiteX4" fmla="*/ 2 w 995932"/>
              <a:gd name="connsiteY4" fmla="*/ 3767508 h 3767590"/>
              <a:gd name="connsiteX5" fmla="*/ 0 w 995932"/>
              <a:gd name="connsiteY5" fmla="*/ 10900 h 3767590"/>
              <a:gd name="connsiteX0" fmla="*/ 0 w 995932"/>
              <a:gd name="connsiteY0" fmla="*/ 139234 h 4035077"/>
              <a:gd name="connsiteX1" fmla="*/ 497966 w 995932"/>
              <a:gd name="connsiteY1" fmla="*/ 139236 h 4035077"/>
              <a:gd name="connsiteX2" fmla="*/ 995932 w 995932"/>
              <a:gd name="connsiteY2" fmla="*/ 2017539 h 4035077"/>
              <a:gd name="connsiteX3" fmla="*/ 497972 w 995932"/>
              <a:gd name="connsiteY3" fmla="*/ 3895842 h 4035077"/>
              <a:gd name="connsiteX4" fmla="*/ 2 w 995932"/>
              <a:gd name="connsiteY4" fmla="*/ 3895842 h 4035077"/>
              <a:gd name="connsiteX5" fmla="*/ 0 w 995932"/>
              <a:gd name="connsiteY5" fmla="*/ 139234 h 4035077"/>
              <a:gd name="connsiteX0" fmla="*/ 0 w 995932"/>
              <a:gd name="connsiteY0" fmla="*/ 139235 h 4035078"/>
              <a:gd name="connsiteX1" fmla="*/ 497966 w 995932"/>
              <a:gd name="connsiteY1" fmla="*/ 139235 h 4035078"/>
              <a:gd name="connsiteX2" fmla="*/ 995932 w 995932"/>
              <a:gd name="connsiteY2" fmla="*/ 2017540 h 4035078"/>
              <a:gd name="connsiteX3" fmla="*/ 497972 w 995932"/>
              <a:gd name="connsiteY3" fmla="*/ 3895843 h 4035078"/>
              <a:gd name="connsiteX4" fmla="*/ 2 w 995932"/>
              <a:gd name="connsiteY4" fmla="*/ 3895843 h 4035078"/>
              <a:gd name="connsiteX5" fmla="*/ 0 w 995932"/>
              <a:gd name="connsiteY5" fmla="*/ 139235 h 4035078"/>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16247 h 3912090"/>
              <a:gd name="connsiteX1" fmla="*/ 497966 w 995932"/>
              <a:gd name="connsiteY1" fmla="*/ 16247 h 3912090"/>
              <a:gd name="connsiteX2" fmla="*/ 995932 w 995932"/>
              <a:gd name="connsiteY2" fmla="*/ 1894552 h 3912090"/>
              <a:gd name="connsiteX3" fmla="*/ 497972 w 995932"/>
              <a:gd name="connsiteY3" fmla="*/ 3772855 h 3912090"/>
              <a:gd name="connsiteX4" fmla="*/ 2 w 995932"/>
              <a:gd name="connsiteY4" fmla="*/ 3772855 h 3912090"/>
              <a:gd name="connsiteX5" fmla="*/ 0 w 995932"/>
              <a:gd name="connsiteY5" fmla="*/ 16247 h 3912090"/>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2"/>
              <a:gd name="connsiteY0" fmla="*/ 5554 h 3901397"/>
              <a:gd name="connsiteX1" fmla="*/ 497966 w 995932"/>
              <a:gd name="connsiteY1" fmla="*/ 5554 h 3901397"/>
              <a:gd name="connsiteX2" fmla="*/ 995932 w 995932"/>
              <a:gd name="connsiteY2" fmla="*/ 1883859 h 3901397"/>
              <a:gd name="connsiteX3" fmla="*/ 497972 w 995932"/>
              <a:gd name="connsiteY3" fmla="*/ 3762162 h 3901397"/>
              <a:gd name="connsiteX4" fmla="*/ 2 w 995932"/>
              <a:gd name="connsiteY4" fmla="*/ 3762162 h 3901397"/>
              <a:gd name="connsiteX5" fmla="*/ 0 w 995932"/>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901397"/>
              <a:gd name="connsiteX1" fmla="*/ 497966 w 995935"/>
              <a:gd name="connsiteY1" fmla="*/ 5554 h 3901397"/>
              <a:gd name="connsiteX2" fmla="*/ 995935 w 995935"/>
              <a:gd name="connsiteY2" fmla="*/ 1883859 h 3901397"/>
              <a:gd name="connsiteX3" fmla="*/ 497972 w 995935"/>
              <a:gd name="connsiteY3" fmla="*/ 3762162 h 3901397"/>
              <a:gd name="connsiteX4" fmla="*/ 2 w 995935"/>
              <a:gd name="connsiteY4" fmla="*/ 3762162 h 3901397"/>
              <a:gd name="connsiteX5" fmla="*/ 0 w 995935"/>
              <a:gd name="connsiteY5" fmla="*/ 5554 h 3901397"/>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78408"/>
              <a:gd name="connsiteX1" fmla="*/ 497966 w 995935"/>
              <a:gd name="connsiteY1" fmla="*/ 5554 h 3778408"/>
              <a:gd name="connsiteX2" fmla="*/ 995935 w 995935"/>
              <a:gd name="connsiteY2" fmla="*/ 1883859 h 3778408"/>
              <a:gd name="connsiteX3" fmla="*/ 497972 w 995935"/>
              <a:gd name="connsiteY3" fmla="*/ 3762162 h 3778408"/>
              <a:gd name="connsiteX4" fmla="*/ 2 w 995935"/>
              <a:gd name="connsiteY4" fmla="*/ 3762162 h 3778408"/>
              <a:gd name="connsiteX5" fmla="*/ 0 w 995935"/>
              <a:gd name="connsiteY5" fmla="*/ 5554 h 3778408"/>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2 w 995935"/>
              <a:gd name="connsiteY4" fmla="*/ 3762162 h 3762174"/>
              <a:gd name="connsiteX5" fmla="*/ 0 w 995935"/>
              <a:gd name="connsiteY5" fmla="*/ 5554 h 3762174"/>
              <a:gd name="connsiteX0" fmla="*/ 0 w 995935"/>
              <a:gd name="connsiteY0" fmla="*/ 5554 h 3762174"/>
              <a:gd name="connsiteX1" fmla="*/ 497966 w 995935"/>
              <a:gd name="connsiteY1" fmla="*/ 5554 h 3762174"/>
              <a:gd name="connsiteX2" fmla="*/ 995935 w 995935"/>
              <a:gd name="connsiteY2" fmla="*/ 1883859 h 3762174"/>
              <a:gd name="connsiteX3" fmla="*/ 497972 w 995935"/>
              <a:gd name="connsiteY3" fmla="*/ 3762162 h 3762174"/>
              <a:gd name="connsiteX4" fmla="*/ 4 w 995935"/>
              <a:gd name="connsiteY4" fmla="*/ 3762162 h 3762174"/>
              <a:gd name="connsiteX5" fmla="*/ 0 w 995935"/>
              <a:gd name="connsiteY5" fmla="*/ 5554 h 3762174"/>
              <a:gd name="connsiteX0" fmla="*/ 0 w 995935"/>
              <a:gd name="connsiteY0" fmla="*/ 5554 h 3762162"/>
              <a:gd name="connsiteX1" fmla="*/ 497966 w 995935"/>
              <a:gd name="connsiteY1" fmla="*/ 5554 h 3762162"/>
              <a:gd name="connsiteX2" fmla="*/ 995935 w 995935"/>
              <a:gd name="connsiteY2" fmla="*/ 1883859 h 3762162"/>
              <a:gd name="connsiteX3" fmla="*/ 497972 w 995935"/>
              <a:gd name="connsiteY3" fmla="*/ 3762162 h 3762162"/>
              <a:gd name="connsiteX4" fmla="*/ 4 w 995935"/>
              <a:gd name="connsiteY4" fmla="*/ 3762162 h 3762162"/>
              <a:gd name="connsiteX5" fmla="*/ 0 w 995935"/>
              <a:gd name="connsiteY5" fmla="*/ 5554 h 37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935" h="3762162">
                <a:moveTo>
                  <a:pt x="0" y="5554"/>
                </a:moveTo>
                <a:cubicBezTo>
                  <a:pt x="480036" y="5095"/>
                  <a:pt x="103376" y="-6708"/>
                  <a:pt x="497966" y="5554"/>
                </a:cubicBezTo>
                <a:cubicBezTo>
                  <a:pt x="808336" y="727677"/>
                  <a:pt x="839524" y="1089316"/>
                  <a:pt x="995935" y="1883859"/>
                </a:cubicBezTo>
                <a:cubicBezTo>
                  <a:pt x="863588" y="2594181"/>
                  <a:pt x="772250" y="3160355"/>
                  <a:pt x="497972" y="3762162"/>
                </a:cubicBezTo>
                <a:cubicBezTo>
                  <a:pt x="43227" y="3750359"/>
                  <a:pt x="600362" y="3750589"/>
                  <a:pt x="4" y="3762162"/>
                </a:cubicBezTo>
                <a:cubicBezTo>
                  <a:pt x="3" y="2509959"/>
                  <a:pt x="1" y="1257757"/>
                  <a:pt x="0" y="55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a:extLst>
              <a:ext uri="{FF2B5EF4-FFF2-40B4-BE49-F238E27FC236}">
                <a16:creationId xmlns:a16="http://schemas.microsoft.com/office/drawing/2014/main" id="{91170CE2-F8A9-4865-98DA-F8A518C418DF}"/>
              </a:ext>
            </a:extLst>
          </p:cNvPr>
          <p:cNvSpPr/>
          <p:nvPr/>
        </p:nvSpPr>
        <p:spPr>
          <a:xfrm>
            <a:off x="7716537" y="1535333"/>
            <a:ext cx="3262432" cy="452945"/>
          </a:xfrm>
          <a:prstGeom prst="rect">
            <a:avLst/>
          </a:prstGeom>
        </p:spPr>
        <p:txBody>
          <a:bodyPr wrap="none">
            <a:spAutoFit/>
          </a:bodyPr>
          <a:lstStyle/>
          <a:p>
            <a:pPr lvl="0" algn="just">
              <a:lnSpc>
                <a:spcPct val="130000"/>
              </a:lnSpc>
              <a:defRPr/>
            </a:pPr>
            <a:r>
              <a:rPr lang="zh-CN" altLang="en-US" sz="2000" b="1" dirty="0">
                <a:solidFill>
                  <a:prstClr val="white"/>
                </a:solidFill>
                <a:cs typeface="+mn-ea"/>
                <a:sym typeface="+mn-lt"/>
              </a:rPr>
              <a:t>折线图，数据分析结论标题</a:t>
            </a:r>
          </a:p>
        </p:txBody>
      </p:sp>
    </p:spTree>
    <p:extLst>
      <p:ext uri="{BB962C8B-B14F-4D97-AF65-F5344CB8AC3E}">
        <p14:creationId xmlns:p14="http://schemas.microsoft.com/office/powerpoint/2010/main" val="716519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AEBAA4F1-3C89-4BF4-A8C8-ED6AC02E6787}"/>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D91C4D54-B912-481C-87D5-C107E3DA3095}"/>
              </a:ext>
            </a:extLst>
          </p:cNvPr>
          <p:cNvSpPr>
            <a:spLocks noGrp="1"/>
          </p:cNvSpPr>
          <p:nvPr>
            <p:ph type="sldNum" sz="quarter" idx="12"/>
          </p:nvPr>
        </p:nvSpPr>
        <p:spPr/>
        <p:txBody>
          <a:bodyPr/>
          <a:lstStyle/>
          <a:p>
            <a:fld id="{2515AB8F-1C56-49E9-90C8-78D22B0C1B97}" type="slidenum">
              <a:rPr lang="zh-CN" altLang="en-US" smtClean="0">
                <a:sym typeface="+mn-lt"/>
              </a:rPr>
              <a:pPr/>
              <a:t>27</a:t>
            </a:fld>
            <a:endParaRPr lang="zh-CN" altLang="en-US">
              <a:sym typeface="+mn-lt"/>
            </a:endParaRPr>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F4CFCBC4-5932-41A9-A701-5F9DCB18FC7F}"/>
              </a:ext>
            </a:extLst>
          </p:cNvPr>
          <p:cNvSpPr/>
          <p:nvPr/>
        </p:nvSpPr>
        <p:spPr>
          <a:xfrm>
            <a:off x="897204" y="1292478"/>
            <a:ext cx="3936324" cy="4498722"/>
          </a:xfrm>
          <a:prstGeom prst="rect">
            <a:avLst/>
          </a:prstGeom>
          <a:noFill/>
        </p:spPr>
        <p:txBody>
          <a:bodyPr wrap="square" anchor="ctr" anchorCtr="0">
            <a:normAutofit/>
          </a:bodyPr>
          <a:lstStyle/>
          <a:p>
            <a:pPr>
              <a:lnSpc>
                <a:spcPct val="130000"/>
              </a:lnSpc>
              <a:spcBef>
                <a:spcPct val="0"/>
              </a:spcBef>
            </a:pPr>
            <a:r>
              <a:rPr lang="zh-CN" altLang="en-US" sz="2400" b="1" dirty="0">
                <a:cs typeface="+mn-ea"/>
                <a:sym typeface="+mn-lt"/>
              </a:rPr>
              <a:t>柱形图，请输入你的标题</a:t>
            </a:r>
            <a:endParaRPr lang="en-US" altLang="zh-CN" sz="2400" b="1" dirty="0">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若需要修改数据，直接修改文本框中数值，并选中彩色部分，拉伸至相应位置即可（彩色柱形为一端端点为圆形的线条，选中时显示两个圆圈）</a:t>
            </a:r>
            <a:endParaRPr lang="en-US" altLang="zh-CN" sz="2000" dirty="0">
              <a:solidFill>
                <a:srgbClr val="000000"/>
              </a:solidFill>
              <a:cs typeface="+mn-ea"/>
              <a:sym typeface="+mn-lt"/>
            </a:endParaRPr>
          </a:p>
          <a:p>
            <a:pPr marL="342900" indent="-342900" algn="just">
              <a:lnSpc>
                <a:spcPct val="130000"/>
              </a:lnSpc>
              <a:spcBef>
                <a:spcPct val="0"/>
              </a:spcBef>
              <a:buFont typeface="Arial" panose="020B0604020202020204" pitchFamily="34" charset="0"/>
              <a:buChar char="•"/>
            </a:pPr>
            <a:r>
              <a:rPr lang="zh-CN" altLang="en-US" sz="2000" dirty="0">
                <a:solidFill>
                  <a:srgbClr val="000000"/>
                </a:solidFill>
                <a:cs typeface="+mn-ea"/>
                <a:sym typeface="+mn-lt"/>
              </a:rPr>
              <a:t>若需要修改数据，直接修改文本框中数值，并选中彩色部分，拉伸至相应位置即可</a:t>
            </a:r>
            <a:endParaRPr lang="en-US" altLang="zh-CN" sz="2000" dirty="0">
              <a:solidFill>
                <a:srgbClr val="000000"/>
              </a:solidFill>
              <a:cs typeface="+mn-ea"/>
              <a:sym typeface="+mn-lt"/>
            </a:endParaRPr>
          </a:p>
        </p:txBody>
      </p:sp>
      <p:sp>
        <p:nvSpPr>
          <p:cNvPr id="25" name="矩形: 圆角 24">
            <a:extLst>
              <a:ext uri="{FF2B5EF4-FFF2-40B4-BE49-F238E27FC236}">
                <a16:creationId xmlns:a16="http://schemas.microsoft.com/office/drawing/2014/main" id="{F5BFA7AA-B9E6-4219-B1B8-98D6ABAB30AA}"/>
              </a:ext>
            </a:extLst>
          </p:cNvPr>
          <p:cNvSpPr/>
          <p:nvPr/>
        </p:nvSpPr>
        <p:spPr>
          <a:xfrm>
            <a:off x="5787840" y="1549794"/>
            <a:ext cx="5265656" cy="3984090"/>
          </a:xfrm>
          <a:prstGeom prst="roundRect">
            <a:avLst>
              <a:gd name="adj" fmla="val 2543"/>
            </a:avLst>
          </a:prstGeom>
          <a:solidFill>
            <a:schemeClr val="bg1"/>
          </a:solidFill>
          <a:ln>
            <a:noFill/>
          </a:ln>
          <a:effectLst>
            <a:outerShdw blurRad="1905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圆角 3">
            <a:extLst>
              <a:ext uri="{FF2B5EF4-FFF2-40B4-BE49-F238E27FC236}">
                <a16:creationId xmlns:a16="http://schemas.microsoft.com/office/drawing/2014/main" id="{098C7513-46CF-43E0-9F6A-56C9F34FED66}"/>
              </a:ext>
            </a:extLst>
          </p:cNvPr>
          <p:cNvSpPr/>
          <p:nvPr/>
        </p:nvSpPr>
        <p:spPr>
          <a:xfrm>
            <a:off x="6029140" y="1292478"/>
            <a:ext cx="5215123" cy="4498722"/>
          </a:xfrm>
          <a:prstGeom prst="roundRect">
            <a:avLst>
              <a:gd name="adj" fmla="val 2543"/>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10" name="组合 9">
            <a:extLst>
              <a:ext uri="{FF2B5EF4-FFF2-40B4-BE49-F238E27FC236}">
                <a16:creationId xmlns:a16="http://schemas.microsoft.com/office/drawing/2014/main" id="{4E68A1A1-B9B7-45A7-B44E-643D85B23CC5}"/>
              </a:ext>
            </a:extLst>
          </p:cNvPr>
          <p:cNvGrpSpPr/>
          <p:nvPr/>
        </p:nvGrpSpPr>
        <p:grpSpPr>
          <a:xfrm>
            <a:off x="6567302" y="2168293"/>
            <a:ext cx="4138798" cy="3321290"/>
            <a:chOff x="6567302" y="2142893"/>
            <a:chExt cx="4138798" cy="3321290"/>
          </a:xfrm>
        </p:grpSpPr>
        <p:sp>
          <p:nvSpPr>
            <p:cNvPr id="43" name="任意多边形: 形状 42">
              <a:extLst>
                <a:ext uri="{FF2B5EF4-FFF2-40B4-BE49-F238E27FC236}">
                  <a16:creationId xmlns:a16="http://schemas.microsoft.com/office/drawing/2014/main" id="{C2611381-BE99-4701-8E30-90C3FA1A28E1}"/>
                </a:ext>
              </a:extLst>
            </p:cNvPr>
            <p:cNvSpPr/>
            <p:nvPr/>
          </p:nvSpPr>
          <p:spPr>
            <a:xfrm>
              <a:off x="792355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7" name="任意多边形: 形状 46">
              <a:extLst>
                <a:ext uri="{FF2B5EF4-FFF2-40B4-BE49-F238E27FC236}">
                  <a16:creationId xmlns:a16="http://schemas.microsoft.com/office/drawing/2014/main" id="{469AFB14-E9EE-429D-AC3E-70A8D874BF96}"/>
                </a:ext>
              </a:extLst>
            </p:cNvPr>
            <p:cNvSpPr/>
            <p:nvPr/>
          </p:nvSpPr>
          <p:spPr>
            <a:xfrm>
              <a:off x="901892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任意多边形: 形状 47">
              <a:extLst>
                <a:ext uri="{FF2B5EF4-FFF2-40B4-BE49-F238E27FC236}">
                  <a16:creationId xmlns:a16="http://schemas.microsoft.com/office/drawing/2014/main" id="{0A508366-B43C-48A4-A6ED-7FE5C3C8DCB7}"/>
                </a:ext>
              </a:extLst>
            </p:cNvPr>
            <p:cNvSpPr/>
            <p:nvPr/>
          </p:nvSpPr>
          <p:spPr>
            <a:xfrm>
              <a:off x="10114295"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50" name="CustomText">
              <a:extLst>
                <a:ext uri="{FF2B5EF4-FFF2-40B4-BE49-F238E27FC236}">
                  <a16:creationId xmlns:a16="http://schemas.microsoft.com/office/drawing/2014/main" id="{00970733-90CA-47DF-8A8D-84650EF9348D}"/>
                </a:ext>
              </a:extLst>
            </p:cNvPr>
            <p:cNvSpPr/>
            <p:nvPr/>
          </p:nvSpPr>
          <p:spPr>
            <a:xfrm>
              <a:off x="766267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2</a:t>
              </a:r>
            </a:p>
          </p:txBody>
        </p:sp>
        <p:sp>
          <p:nvSpPr>
            <p:cNvPr id="51" name="CustomText">
              <a:extLst>
                <a:ext uri="{FF2B5EF4-FFF2-40B4-BE49-F238E27FC236}">
                  <a16:creationId xmlns:a16="http://schemas.microsoft.com/office/drawing/2014/main" id="{176460C2-B172-459F-B407-50BA475F865A}"/>
                </a:ext>
              </a:extLst>
            </p:cNvPr>
            <p:cNvSpPr/>
            <p:nvPr/>
          </p:nvSpPr>
          <p:spPr>
            <a:xfrm>
              <a:off x="875804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3</a:t>
              </a:r>
            </a:p>
          </p:txBody>
        </p:sp>
        <p:sp>
          <p:nvSpPr>
            <p:cNvPr id="52" name="CustomText">
              <a:extLst>
                <a:ext uri="{FF2B5EF4-FFF2-40B4-BE49-F238E27FC236}">
                  <a16:creationId xmlns:a16="http://schemas.microsoft.com/office/drawing/2014/main" id="{4E9284C0-FD75-48F8-8F58-6D8DBB1C94DD}"/>
                </a:ext>
              </a:extLst>
            </p:cNvPr>
            <p:cNvSpPr/>
            <p:nvPr/>
          </p:nvSpPr>
          <p:spPr>
            <a:xfrm>
              <a:off x="9853413"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4</a:t>
              </a:r>
            </a:p>
          </p:txBody>
        </p:sp>
        <p:sp>
          <p:nvSpPr>
            <p:cNvPr id="11" name="CustomText">
              <a:extLst>
                <a:ext uri="{FF2B5EF4-FFF2-40B4-BE49-F238E27FC236}">
                  <a16:creationId xmlns:a16="http://schemas.microsoft.com/office/drawing/2014/main" id="{BF700B9A-DE71-4761-90DC-E7302DB5A6B2}"/>
                </a:ext>
              </a:extLst>
            </p:cNvPr>
            <p:cNvSpPr/>
            <p:nvPr/>
          </p:nvSpPr>
          <p:spPr>
            <a:xfrm>
              <a:off x="6567302" y="5160184"/>
              <a:ext cx="852687" cy="303999"/>
            </a:xfrm>
            <a:prstGeom prst="rect">
              <a:avLst/>
            </a:prstGeom>
            <a:noFill/>
          </p:spPr>
          <p:txBody>
            <a:bodyPr wrap="square" lIns="90000" tIns="46800" rIns="90000" bIns="46800" anchor="ctr">
              <a:normAutofit fontScale="70000" lnSpcReduction="20000"/>
            </a:bodyPr>
            <a:lstStyle/>
            <a:p>
              <a:pPr marL="0" marR="0" lvl="0" indent="0" algn="ctr" defTabSz="914400" rtl="0" eaLnBrk="1" fontAlgn="auto" latinLnBrk="0" hangingPunct="1">
                <a:lnSpc>
                  <a:spcPct val="130000"/>
                </a:lnSpc>
                <a:buClrTx/>
                <a:buSzTx/>
                <a:buFontTx/>
                <a:buNone/>
                <a:tabLst/>
                <a:defRPr/>
              </a:pPr>
              <a:r>
                <a:rPr kumimoji="0" lang="zh-CN" altLang="en-US" b="1" i="0" strike="noStrike" kern="1200" cap="none" spc="-150" normalizeH="0" baseline="0" noProof="0" dirty="0">
                  <a:effectLst/>
                  <a:uLnTx/>
                  <a:uFillTx/>
                  <a:cs typeface="+mn-ea"/>
                  <a:sym typeface="+mn-lt"/>
                </a:rPr>
                <a:t>类目</a:t>
              </a:r>
              <a:r>
                <a:rPr kumimoji="0" lang="en-US" altLang="zh-CN" b="1" i="0" strike="noStrike" kern="1200" cap="none" spc="-150" normalizeH="0" baseline="0" noProof="0" dirty="0">
                  <a:effectLst/>
                  <a:uLnTx/>
                  <a:uFillTx/>
                  <a:cs typeface="+mn-ea"/>
                  <a:sym typeface="+mn-lt"/>
                </a:rPr>
                <a:t>1</a:t>
              </a:r>
            </a:p>
          </p:txBody>
        </p:sp>
        <p:sp>
          <p:nvSpPr>
            <p:cNvPr id="40" name="任意多边形: 形状 39">
              <a:extLst>
                <a:ext uri="{FF2B5EF4-FFF2-40B4-BE49-F238E27FC236}">
                  <a16:creationId xmlns:a16="http://schemas.microsoft.com/office/drawing/2014/main" id="{AC70E7D0-8A3B-4496-A319-0741F62529DF}"/>
                </a:ext>
              </a:extLst>
            </p:cNvPr>
            <p:cNvSpPr/>
            <p:nvPr/>
          </p:nvSpPr>
          <p:spPr>
            <a:xfrm>
              <a:off x="6828184" y="2142893"/>
              <a:ext cx="330923" cy="2952900"/>
            </a:xfrm>
            <a:custGeom>
              <a:avLst/>
              <a:gdLst>
                <a:gd name="connsiteX0" fmla="*/ 0 w 490384"/>
                <a:gd name="connsiteY0" fmla="*/ 449592 h 6759754"/>
                <a:gd name="connsiteX1" fmla="*/ 1 w 490384"/>
                <a:gd name="connsiteY1" fmla="*/ 449591 h 6759754"/>
                <a:gd name="connsiteX2" fmla="*/ 1 w 490384"/>
                <a:gd name="connsiteY2" fmla="*/ 449591 h 6759754"/>
                <a:gd name="connsiteX3" fmla="*/ 1 w 490384"/>
                <a:gd name="connsiteY3" fmla="*/ 449591 h 6759754"/>
                <a:gd name="connsiteX4" fmla="*/ 245192 w 490384"/>
                <a:gd name="connsiteY4" fmla="*/ 0 h 6759754"/>
                <a:gd name="connsiteX5" fmla="*/ 490384 w 490384"/>
                <a:gd name="connsiteY5" fmla="*/ 449591 h 6759754"/>
                <a:gd name="connsiteX6" fmla="*/ 490384 w 490384"/>
                <a:gd name="connsiteY6" fmla="*/ 449591 h 6759754"/>
                <a:gd name="connsiteX7" fmla="*/ 490384 w 490384"/>
                <a:gd name="connsiteY7" fmla="*/ 449591 h 6759754"/>
                <a:gd name="connsiteX8" fmla="*/ 490384 w 490384"/>
                <a:gd name="connsiteY8" fmla="*/ 449592 h 6759754"/>
                <a:gd name="connsiteX9" fmla="*/ 490384 w 490384"/>
                <a:gd name="connsiteY9" fmla="*/ 449592 h 6759754"/>
                <a:gd name="connsiteX10" fmla="*/ 490383 w 490384"/>
                <a:gd name="connsiteY10" fmla="*/ 6759754 h 6759754"/>
                <a:gd name="connsiteX11" fmla="*/ 0 w 490384"/>
                <a:gd name="connsiteY11" fmla="*/ 6759754 h 6759754"/>
                <a:gd name="connsiteX12" fmla="*/ 1 w 490384"/>
                <a:gd name="connsiteY12" fmla="*/ 449592 h 675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384" h="6759754">
                  <a:moveTo>
                    <a:pt x="0" y="449592"/>
                  </a:moveTo>
                  <a:lnTo>
                    <a:pt x="1" y="449591"/>
                  </a:lnTo>
                  <a:lnTo>
                    <a:pt x="1" y="449591"/>
                  </a:lnTo>
                  <a:lnTo>
                    <a:pt x="1" y="449591"/>
                  </a:lnTo>
                  <a:lnTo>
                    <a:pt x="245192" y="0"/>
                  </a:lnTo>
                  <a:lnTo>
                    <a:pt x="490384" y="449591"/>
                  </a:lnTo>
                  <a:lnTo>
                    <a:pt x="490384" y="449591"/>
                  </a:lnTo>
                  <a:lnTo>
                    <a:pt x="490384" y="449591"/>
                  </a:lnTo>
                  <a:lnTo>
                    <a:pt x="490384" y="449592"/>
                  </a:lnTo>
                  <a:lnTo>
                    <a:pt x="490384" y="449592"/>
                  </a:lnTo>
                  <a:lnTo>
                    <a:pt x="490383" y="6759754"/>
                  </a:lnTo>
                  <a:lnTo>
                    <a:pt x="0" y="6759754"/>
                  </a:lnTo>
                  <a:lnTo>
                    <a:pt x="1" y="44959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cxnSp>
          <p:nvCxnSpPr>
            <p:cNvPr id="3" name="直接连接符 2">
              <a:extLst>
                <a:ext uri="{FF2B5EF4-FFF2-40B4-BE49-F238E27FC236}">
                  <a16:creationId xmlns:a16="http://schemas.microsoft.com/office/drawing/2014/main" id="{31E9C079-9CCE-4A83-B022-03D1545377F8}"/>
                </a:ext>
              </a:extLst>
            </p:cNvPr>
            <p:cNvCxnSpPr>
              <a:cxnSpLocks/>
            </p:cNvCxnSpPr>
            <p:nvPr/>
          </p:nvCxnSpPr>
          <p:spPr>
            <a:xfrm>
              <a:off x="6993645" y="4078326"/>
              <a:ext cx="0" cy="1017467"/>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BB12FBC-17E8-4DE1-B26C-9C5A2E87379A}"/>
                </a:ext>
              </a:extLst>
            </p:cNvPr>
            <p:cNvCxnSpPr>
              <a:cxnSpLocks/>
            </p:cNvCxnSpPr>
            <p:nvPr/>
          </p:nvCxnSpPr>
          <p:spPr>
            <a:xfrm>
              <a:off x="8089015" y="3619343"/>
              <a:ext cx="0" cy="1476450"/>
            </a:xfrm>
            <a:prstGeom prst="line">
              <a:avLst/>
            </a:prstGeom>
            <a:ln w="381000">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67B79BD-395C-4F6E-AA63-55B101803E9C}"/>
                </a:ext>
              </a:extLst>
            </p:cNvPr>
            <p:cNvCxnSpPr>
              <a:cxnSpLocks/>
            </p:cNvCxnSpPr>
            <p:nvPr/>
          </p:nvCxnSpPr>
          <p:spPr>
            <a:xfrm>
              <a:off x="9184385" y="2871517"/>
              <a:ext cx="0" cy="2224276"/>
            </a:xfrm>
            <a:prstGeom prst="line">
              <a:avLst/>
            </a:prstGeom>
            <a:ln w="381000">
              <a:solidFill>
                <a:schemeClr val="accent2"/>
              </a:solidFill>
              <a:headEnd type="oval" w="sm" len="sm"/>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7EE1B46-CE72-43B2-B60B-BC23B9E91922}"/>
                </a:ext>
              </a:extLst>
            </p:cNvPr>
            <p:cNvCxnSpPr>
              <a:cxnSpLocks/>
            </p:cNvCxnSpPr>
            <p:nvPr/>
          </p:nvCxnSpPr>
          <p:spPr>
            <a:xfrm>
              <a:off x="10279756" y="4579864"/>
              <a:ext cx="0" cy="515929"/>
            </a:xfrm>
            <a:prstGeom prst="line">
              <a:avLst/>
            </a:prstGeom>
            <a:ln w="381000">
              <a:headEnd type="oval" w="sm" len="sm"/>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2A4C927-9901-49F6-9291-6050AE79DB5D}"/>
                </a:ext>
              </a:extLst>
            </p:cNvPr>
            <p:cNvSpPr txBox="1"/>
            <p:nvPr/>
          </p:nvSpPr>
          <p:spPr>
            <a:xfrm>
              <a:off x="6644832" y="3877724"/>
              <a:ext cx="713657" cy="400110"/>
            </a:xfrm>
            <a:prstGeom prst="rect">
              <a:avLst/>
            </a:prstGeom>
            <a:noFill/>
          </p:spPr>
          <p:txBody>
            <a:bodyPr wrap="none" rtlCol="0">
              <a:spAutoFit/>
            </a:bodyPr>
            <a:lstStyle/>
            <a:p>
              <a:r>
                <a:rPr lang="en-US" altLang="zh-CN" sz="2000" dirty="0">
                  <a:solidFill>
                    <a:schemeClr val="bg1"/>
                  </a:solidFill>
                  <a:cs typeface="+mn-ea"/>
                  <a:sym typeface="+mn-lt"/>
                </a:rPr>
                <a:t>45%</a:t>
              </a:r>
              <a:endParaRPr lang="zh-CN" altLang="en-US" sz="2000" dirty="0">
                <a:solidFill>
                  <a:schemeClr val="bg1"/>
                </a:solidFill>
                <a:cs typeface="+mn-ea"/>
                <a:sym typeface="+mn-lt"/>
              </a:endParaRPr>
            </a:p>
          </p:txBody>
        </p:sp>
        <p:sp>
          <p:nvSpPr>
            <p:cNvPr id="49" name="文本框 48">
              <a:extLst>
                <a:ext uri="{FF2B5EF4-FFF2-40B4-BE49-F238E27FC236}">
                  <a16:creationId xmlns:a16="http://schemas.microsoft.com/office/drawing/2014/main" id="{5FCF45F4-2504-46AE-BB98-F74B449649A4}"/>
                </a:ext>
              </a:extLst>
            </p:cNvPr>
            <p:cNvSpPr txBox="1"/>
            <p:nvPr/>
          </p:nvSpPr>
          <p:spPr>
            <a:xfrm>
              <a:off x="7732187" y="3438116"/>
              <a:ext cx="713658" cy="400110"/>
            </a:xfrm>
            <a:prstGeom prst="rect">
              <a:avLst/>
            </a:prstGeom>
            <a:noFill/>
          </p:spPr>
          <p:txBody>
            <a:bodyPr wrap="none" rtlCol="0">
              <a:spAutoFit/>
            </a:bodyPr>
            <a:lstStyle/>
            <a:p>
              <a:pPr algn="ctr"/>
              <a:r>
                <a:rPr lang="en-US" altLang="zh-CN" sz="2000" dirty="0">
                  <a:solidFill>
                    <a:schemeClr val="bg1"/>
                  </a:solidFill>
                  <a:cs typeface="+mn-ea"/>
                  <a:sym typeface="+mn-lt"/>
                </a:rPr>
                <a:t>60%</a:t>
              </a:r>
              <a:endParaRPr lang="zh-CN" altLang="en-US" sz="2000" dirty="0">
                <a:solidFill>
                  <a:schemeClr val="bg1"/>
                </a:solidFill>
                <a:cs typeface="+mn-ea"/>
                <a:sym typeface="+mn-lt"/>
              </a:endParaRPr>
            </a:p>
          </p:txBody>
        </p:sp>
        <p:sp>
          <p:nvSpPr>
            <p:cNvPr id="53" name="文本框 52">
              <a:extLst>
                <a:ext uri="{FF2B5EF4-FFF2-40B4-BE49-F238E27FC236}">
                  <a16:creationId xmlns:a16="http://schemas.microsoft.com/office/drawing/2014/main" id="{B3E8A7E2-E8DB-4120-83DA-9A8BFA36A6E2}"/>
                </a:ext>
              </a:extLst>
            </p:cNvPr>
            <p:cNvSpPr txBox="1"/>
            <p:nvPr/>
          </p:nvSpPr>
          <p:spPr>
            <a:xfrm>
              <a:off x="8824385" y="2677911"/>
              <a:ext cx="720000" cy="400110"/>
            </a:xfrm>
            <a:prstGeom prst="rect">
              <a:avLst/>
            </a:prstGeom>
            <a:noFill/>
          </p:spPr>
          <p:txBody>
            <a:bodyPr wrap="square" rtlCol="0">
              <a:spAutoFit/>
            </a:bodyPr>
            <a:lstStyle/>
            <a:p>
              <a:pPr algn="ctr"/>
              <a:r>
                <a:rPr lang="en-US" altLang="zh-CN" sz="2000" dirty="0">
                  <a:solidFill>
                    <a:schemeClr val="bg1"/>
                  </a:solidFill>
                  <a:cs typeface="+mn-ea"/>
                  <a:sym typeface="+mn-lt"/>
                </a:rPr>
                <a:t>88%</a:t>
              </a:r>
              <a:endParaRPr lang="zh-CN" altLang="en-US" sz="2000" dirty="0">
                <a:solidFill>
                  <a:schemeClr val="bg1"/>
                </a:solidFill>
                <a:cs typeface="+mn-ea"/>
                <a:sym typeface="+mn-lt"/>
              </a:endParaRPr>
            </a:p>
          </p:txBody>
        </p:sp>
        <p:sp>
          <p:nvSpPr>
            <p:cNvPr id="54" name="文本框 53">
              <a:extLst>
                <a:ext uri="{FF2B5EF4-FFF2-40B4-BE49-F238E27FC236}">
                  <a16:creationId xmlns:a16="http://schemas.microsoft.com/office/drawing/2014/main" id="{877D8351-5953-4827-9194-93E69D794D96}"/>
                </a:ext>
              </a:extLst>
            </p:cNvPr>
            <p:cNvSpPr txBox="1"/>
            <p:nvPr/>
          </p:nvSpPr>
          <p:spPr>
            <a:xfrm>
              <a:off x="9955756" y="4378095"/>
              <a:ext cx="713657" cy="400110"/>
            </a:xfrm>
            <a:prstGeom prst="rect">
              <a:avLst/>
            </a:prstGeom>
            <a:noFill/>
          </p:spPr>
          <p:txBody>
            <a:bodyPr wrap="none" rtlCol="0">
              <a:spAutoFit/>
            </a:bodyPr>
            <a:lstStyle/>
            <a:p>
              <a:r>
                <a:rPr lang="en-US" altLang="zh-CN" sz="2000" dirty="0">
                  <a:solidFill>
                    <a:schemeClr val="bg1"/>
                  </a:solidFill>
                  <a:cs typeface="+mn-ea"/>
                  <a:sym typeface="+mn-lt"/>
                </a:rPr>
                <a:t>28%</a:t>
              </a:r>
              <a:endParaRPr lang="zh-CN" altLang="en-US" sz="2000" dirty="0">
                <a:solidFill>
                  <a:schemeClr val="bg1"/>
                </a:solidFill>
                <a:cs typeface="+mn-ea"/>
                <a:sym typeface="+mn-lt"/>
              </a:endParaRPr>
            </a:p>
          </p:txBody>
        </p:sp>
      </p:grpSp>
      <p:sp>
        <p:nvSpPr>
          <p:cNvPr id="6" name="文本框 5">
            <a:extLst>
              <a:ext uri="{FF2B5EF4-FFF2-40B4-BE49-F238E27FC236}">
                <a16:creationId xmlns:a16="http://schemas.microsoft.com/office/drawing/2014/main" id="{F3D817D5-32E2-4DAD-AAF7-C9A4BD96DCA0}"/>
              </a:ext>
            </a:extLst>
          </p:cNvPr>
          <p:cNvSpPr txBox="1"/>
          <p:nvPr/>
        </p:nvSpPr>
        <p:spPr>
          <a:xfrm>
            <a:off x="6749005" y="1594095"/>
            <a:ext cx="3775393" cy="400110"/>
          </a:xfrm>
          <a:prstGeom prst="rect">
            <a:avLst/>
          </a:prstGeom>
          <a:noFill/>
        </p:spPr>
        <p:txBody>
          <a:bodyPr wrap="none" rtlCol="0">
            <a:spAutoFit/>
          </a:bodyPr>
          <a:lstStyle/>
          <a:p>
            <a:r>
              <a:rPr lang="zh-CN" altLang="en-US" sz="2000" dirty="0">
                <a:cs typeface="+mn-ea"/>
                <a:sym typeface="+mn-lt"/>
              </a:rPr>
              <a:t>请输入体现图表核心信息的标题</a:t>
            </a:r>
          </a:p>
        </p:txBody>
      </p:sp>
    </p:spTree>
    <p:extLst>
      <p:ext uri="{BB962C8B-B14F-4D97-AF65-F5344CB8AC3E}">
        <p14:creationId xmlns:p14="http://schemas.microsoft.com/office/powerpoint/2010/main" val="224751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8DFDB2F3-7A88-4724-91AD-FC9A8FD4DECE}"/>
              </a:ext>
            </a:extLst>
          </p:cNvPr>
          <p:cNvSpPr/>
          <p:nvPr/>
        </p:nvSpPr>
        <p:spPr>
          <a:xfrm>
            <a:off x="958597" y="1144267"/>
            <a:ext cx="10285665" cy="3364233"/>
          </a:xfrm>
          <a:prstGeom prst="roundRect">
            <a:avLst>
              <a:gd name="adj" fmla="val 4212"/>
            </a:avLst>
          </a:prstGeom>
          <a:solidFill>
            <a:schemeClr val="bg1"/>
          </a:solidFill>
          <a:ln>
            <a:noFill/>
          </a:ln>
          <a:effectLst>
            <a:outerShdw blurRad="177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平行四边形 2">
            <a:extLst>
              <a:ext uri="{FF2B5EF4-FFF2-40B4-BE49-F238E27FC236}">
                <a16:creationId xmlns:a16="http://schemas.microsoft.com/office/drawing/2014/main" id="{F4F807F7-B85A-4FC5-89CC-A5BA106A3A98}"/>
              </a:ext>
            </a:extLst>
          </p:cNvPr>
          <p:cNvSpPr/>
          <p:nvPr/>
        </p:nvSpPr>
        <p:spPr>
          <a:xfrm>
            <a:off x="958598" y="5035418"/>
            <a:ext cx="1581402" cy="196982"/>
          </a:xfrm>
          <a:prstGeom prst="parallelogram">
            <a:avLst>
              <a:gd name="adj" fmla="val 3888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7F1D86AE-4399-4456-940C-B6FB58F80E8D}"/>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4" name="灯片编号占位符 3">
            <a:extLst>
              <a:ext uri="{FF2B5EF4-FFF2-40B4-BE49-F238E27FC236}">
                <a16:creationId xmlns:a16="http://schemas.microsoft.com/office/drawing/2014/main" id="{C5AA603F-F14D-40DE-9A68-1CD72F481818}"/>
              </a:ext>
            </a:extLst>
          </p:cNvPr>
          <p:cNvSpPr>
            <a:spLocks noGrp="1"/>
          </p:cNvSpPr>
          <p:nvPr>
            <p:ph type="sldNum" sz="quarter" idx="12"/>
          </p:nvPr>
        </p:nvSpPr>
        <p:spPr/>
        <p:txBody>
          <a:bodyPr/>
          <a:lstStyle/>
          <a:p>
            <a:fld id="{2515AB8F-1C56-49E9-90C8-78D22B0C1B97}" type="slidenum">
              <a:rPr lang="zh-CN" altLang="en-US" smtClean="0">
                <a:sym typeface="+mn-lt"/>
              </a:rPr>
              <a:pPr/>
              <a:t>28</a:t>
            </a:fld>
            <a:endParaRPr lang="zh-CN" altLang="en-US">
              <a:sym typeface="+mn-lt"/>
            </a:endParaRPr>
          </a:p>
        </p:txBody>
      </p:sp>
      <p:graphicFrame>
        <p:nvGraphicFramePr>
          <p:cNvPr id="5" name="图表 4">
            <a:extLst>
              <a:ext uri="{FF2B5EF4-FFF2-40B4-BE49-F238E27FC236}">
                <a16:creationId xmlns:a16="http://schemas.microsoft.com/office/drawing/2014/main" id="{8F668463-2778-4620-AA03-33736BAFB713}"/>
              </a:ext>
            </a:extLst>
          </p:cNvPr>
          <p:cNvGraphicFramePr/>
          <p:nvPr>
            <p:extLst>
              <p:ext uri="{D42A27DB-BD31-4B8C-83A1-F6EECF244321}">
                <p14:modId xmlns:p14="http://schemas.microsoft.com/office/powerpoint/2010/main" val="2917003848"/>
              </p:ext>
            </p:extLst>
          </p:nvPr>
        </p:nvGraphicFramePr>
        <p:xfrm>
          <a:off x="1310229" y="1259833"/>
          <a:ext cx="9582401" cy="3083568"/>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a:extLst>
              <a:ext uri="{FF2B5EF4-FFF2-40B4-BE49-F238E27FC236}">
                <a16:creationId xmlns:a16="http://schemas.microsoft.com/office/drawing/2014/main" id="{8B9FA897-9D58-419D-97C6-64AFE878F523}"/>
              </a:ext>
            </a:extLst>
          </p:cNvPr>
          <p:cNvSpPr txBox="1"/>
          <p:nvPr/>
        </p:nvSpPr>
        <p:spPr>
          <a:xfrm>
            <a:off x="958597" y="4702810"/>
            <a:ext cx="10285666" cy="1447800"/>
          </a:xfrm>
          <a:prstGeom prst="rect">
            <a:avLst/>
          </a:prstGeom>
          <a:noFill/>
        </p:spPr>
        <p:txBody>
          <a:bodyPr wrap="square" lIns="0" tIns="0" rIns="0" bIns="0" rtlCol="0" anchor="ctr" anchorCtr="0">
            <a:normAutofit fontScale="92500"/>
          </a:bodyPr>
          <a:lstStyle/>
          <a:p>
            <a:pPr algn="just">
              <a:lnSpc>
                <a:spcPct val="130000"/>
              </a:lnSpc>
              <a:spcAft>
                <a:spcPts val="600"/>
              </a:spcAft>
            </a:pPr>
            <a:r>
              <a:rPr lang="zh-CN" altLang="en-US" sz="2200" dirty="0">
                <a:cs typeface="+mn-ea"/>
                <a:sym typeface="+mn-lt"/>
              </a:rPr>
              <a:t>数据分析显示：</a:t>
            </a:r>
            <a:endParaRPr lang="en-US" altLang="zh-CN" sz="2200" dirty="0">
              <a:cs typeface="+mn-ea"/>
              <a:sym typeface="+mn-lt"/>
            </a:endParaRPr>
          </a:p>
          <a:p>
            <a:pPr algn="just">
              <a:lnSpc>
                <a:spcPct val="130000"/>
              </a:lnSpc>
            </a:pPr>
            <a:r>
              <a:rPr lang="zh-CN" altLang="en-US" sz="2200" dirty="0">
                <a:cs typeface="+mn-ea"/>
                <a:sym typeface="+mn-lt"/>
              </a:rPr>
              <a:t>若需修改形状使图表富有创意，可插入形状设置好颜色等参数后，选中该形状</a:t>
            </a:r>
            <a:r>
              <a:rPr lang="en-US" altLang="zh-CN" sz="2200" dirty="0" err="1">
                <a:cs typeface="+mn-ea"/>
                <a:sym typeface="+mn-lt"/>
              </a:rPr>
              <a:t>Ctrl+C</a:t>
            </a:r>
            <a:r>
              <a:rPr lang="zh-CN" altLang="en-US" sz="2200" dirty="0">
                <a:cs typeface="+mn-ea"/>
                <a:sym typeface="+mn-lt"/>
              </a:rPr>
              <a:t>，再选中需修改的柱形，首次点击选中该系列，再次点击即选中单个，</a:t>
            </a:r>
            <a:r>
              <a:rPr lang="en-US" altLang="zh-CN" sz="2200" dirty="0" err="1">
                <a:cs typeface="+mn-ea"/>
                <a:sym typeface="+mn-lt"/>
              </a:rPr>
              <a:t>Ctrl+V</a:t>
            </a:r>
            <a:r>
              <a:rPr lang="zh-CN" altLang="en-US" sz="2200" dirty="0">
                <a:cs typeface="+mn-ea"/>
                <a:sym typeface="+mn-lt"/>
              </a:rPr>
              <a:t>即可改变柱形的形状</a:t>
            </a:r>
          </a:p>
        </p:txBody>
      </p:sp>
    </p:spTree>
    <p:extLst>
      <p:ext uri="{BB962C8B-B14F-4D97-AF65-F5344CB8AC3E}">
        <p14:creationId xmlns:p14="http://schemas.microsoft.com/office/powerpoint/2010/main" val="69671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alueBack1">
            <a:extLst>
              <a:ext uri="{FF2B5EF4-FFF2-40B4-BE49-F238E27FC236}">
                <a16:creationId xmlns:a16="http://schemas.microsoft.com/office/drawing/2014/main" id="{069B686B-DB45-4F19-86AF-034226CC8A97}"/>
              </a:ext>
            </a:extLst>
          </p:cNvPr>
          <p:cNvSpPr/>
          <p:nvPr/>
        </p:nvSpPr>
        <p:spPr bwMode="auto">
          <a:xfrm rot="16200000">
            <a:off x="7693949" y="3724194"/>
            <a:ext cx="169605" cy="146211"/>
          </a:xfrm>
          <a:prstGeom prst="triangle">
            <a:avLst/>
          </a:prstGeom>
          <a:solidFill>
            <a:schemeClr val="accent1"/>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7" name="ValueBack2">
            <a:extLst>
              <a:ext uri="{FF2B5EF4-FFF2-40B4-BE49-F238E27FC236}">
                <a16:creationId xmlns:a16="http://schemas.microsoft.com/office/drawing/2014/main" id="{3609C3E1-C4E0-449A-A21E-9F8D967C6499}"/>
              </a:ext>
            </a:extLst>
          </p:cNvPr>
          <p:cNvSpPr/>
          <p:nvPr/>
        </p:nvSpPr>
        <p:spPr bwMode="auto">
          <a:xfrm rot="7371584">
            <a:off x="4738225" y="2766965"/>
            <a:ext cx="169605" cy="146211"/>
          </a:xfrm>
          <a:prstGeom prst="triangle">
            <a:avLst/>
          </a:prstGeom>
          <a:solidFill>
            <a:schemeClr val="accent3"/>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8" name="ValueBack3">
            <a:extLst>
              <a:ext uri="{FF2B5EF4-FFF2-40B4-BE49-F238E27FC236}">
                <a16:creationId xmlns:a16="http://schemas.microsoft.com/office/drawing/2014/main" id="{E2061B59-DC00-4863-96E4-6B06DBA75A50}"/>
              </a:ext>
            </a:extLst>
          </p:cNvPr>
          <p:cNvSpPr/>
          <p:nvPr/>
        </p:nvSpPr>
        <p:spPr bwMode="auto">
          <a:xfrm rot="3326947">
            <a:off x="4632459" y="4871174"/>
            <a:ext cx="169605" cy="146211"/>
          </a:xfrm>
          <a:prstGeom prst="triangle">
            <a:avLst/>
          </a:prstGeom>
          <a:solidFill>
            <a:schemeClr val="accent2"/>
          </a:solidFill>
          <a:ln w="19050">
            <a:noFill/>
            <a:round/>
            <a:headEnd/>
            <a:tailEnd/>
          </a:ln>
        </p:spPr>
        <p:txBody>
          <a:bodyPr vert="horz" wrap="none" lIns="91440" tIns="45720" rIns="91440" bIns="45720" numCol="1" rtlCol="0" anchor="ctr" anchorCtr="1" compatLnSpc="1">
            <a:prstTxWarp prst="textNoShape">
              <a:avLst/>
            </a:prstTxWarp>
          </a:bodyPr>
          <a:lstStyle/>
          <a:p>
            <a:pPr algn="ctr">
              <a:lnSpc>
                <a:spcPct val="130000"/>
              </a:lnSpc>
            </a:pPr>
            <a:endParaRPr lang="zh-CN" altLang="en-US" sz="1200" b="1" dirty="0">
              <a:solidFill>
                <a:schemeClr val="tx1">
                  <a:lumMod val="75000"/>
                  <a:lumOff val="25000"/>
                </a:schemeClr>
              </a:solidFill>
              <a:cs typeface="+mn-ea"/>
              <a:sym typeface="+mn-lt"/>
            </a:endParaRPr>
          </a:p>
        </p:txBody>
      </p:sp>
      <p:sp>
        <p:nvSpPr>
          <p:cNvPr id="29" name="标题 28">
            <a:extLst>
              <a:ext uri="{FF2B5EF4-FFF2-40B4-BE49-F238E27FC236}">
                <a16:creationId xmlns:a16="http://schemas.microsoft.com/office/drawing/2014/main" id="{67B7B485-B0CC-441B-97E7-A4CBD3E7CF24}"/>
              </a:ext>
            </a:extLst>
          </p:cNvPr>
          <p:cNvSpPr>
            <a:spLocks noGrp="1"/>
          </p:cNvSpPr>
          <p:nvPr>
            <p:ph type="title"/>
          </p:nvPr>
        </p:nvSpPr>
        <p:spPr/>
        <p:txBody>
          <a:bodyPr/>
          <a:lstStyle/>
          <a:p>
            <a:r>
              <a:rPr lang="en-US" altLang="zh-CN" dirty="0">
                <a:sym typeface="+mn-lt"/>
              </a:rPr>
              <a:t>1</a:t>
            </a:r>
            <a:r>
              <a:rPr lang="zh-CN" altLang="en-US" dirty="0">
                <a:sym typeface="+mn-lt"/>
              </a:rPr>
              <a:t>图表展示页</a:t>
            </a:r>
          </a:p>
        </p:txBody>
      </p:sp>
      <p:sp>
        <p:nvSpPr>
          <p:cNvPr id="2" name="灯片编号占位符 1">
            <a:extLst>
              <a:ext uri="{FF2B5EF4-FFF2-40B4-BE49-F238E27FC236}">
                <a16:creationId xmlns:a16="http://schemas.microsoft.com/office/drawing/2014/main" id="{788ADD7D-7B0D-477F-99C3-28A8B9DC100B}"/>
              </a:ext>
            </a:extLst>
          </p:cNvPr>
          <p:cNvSpPr>
            <a:spLocks noGrp="1"/>
          </p:cNvSpPr>
          <p:nvPr>
            <p:ph type="sldNum" sz="quarter" idx="12"/>
          </p:nvPr>
        </p:nvSpPr>
        <p:spPr/>
        <p:txBody>
          <a:bodyPr/>
          <a:lstStyle/>
          <a:p>
            <a:fld id="{2515AB8F-1C56-49E9-90C8-78D22B0C1B97}" type="slidenum">
              <a:rPr lang="zh-CN" altLang="en-US" smtClean="0">
                <a:sym typeface="+mn-lt"/>
              </a:rPr>
              <a:pPr/>
              <a:t>29</a:t>
            </a:fld>
            <a:endParaRPr lang="zh-CN" altLang="en-US">
              <a:sym typeface="+mn-lt"/>
            </a:endParaRPr>
          </a:p>
        </p:txBody>
      </p:sp>
      <p:sp>
        <p:nvSpPr>
          <p:cNvPr id="33" name="íŝļiḓè">
            <a:extLst>
              <a:ext uri="{FF2B5EF4-FFF2-40B4-BE49-F238E27FC236}">
                <a16:creationId xmlns:a16="http://schemas.microsoft.com/office/drawing/2014/main" id="{2BB4B0F5-1F35-4F58-85E4-53D3E334FCFD}"/>
              </a:ext>
            </a:extLst>
          </p:cNvPr>
          <p:cNvSpPr/>
          <p:nvPr/>
        </p:nvSpPr>
        <p:spPr bwMode="auto">
          <a:xfrm>
            <a:off x="1318229" y="4013200"/>
            <a:ext cx="2869596"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2"/>
                </a:solidFill>
                <a:cs typeface="+mn-ea"/>
                <a:sym typeface="+mn-lt"/>
              </a:rPr>
              <a:t>红色类目</a:t>
            </a:r>
            <a:endParaRPr lang="en-US" altLang="zh-CN" sz="2000" b="1" dirty="0">
              <a:solidFill>
                <a:schemeClr val="accent2"/>
              </a:solidFill>
              <a:cs typeface="+mn-ea"/>
              <a:sym typeface="+mn-lt"/>
            </a:endParaRPr>
          </a:p>
          <a:p>
            <a:pPr algn="just">
              <a:lnSpc>
                <a:spcPct val="130000"/>
              </a:lnSpc>
              <a:spcBef>
                <a:spcPct val="0"/>
              </a:spcBef>
              <a:spcAft>
                <a:spcPct val="0"/>
              </a:spcAft>
              <a:defRPr/>
            </a:pPr>
            <a:r>
              <a:rPr lang="zh-CN" altLang="en-US" sz="2000" dirty="0">
                <a:solidFill>
                  <a:srgbClr val="000000"/>
                </a:solidFill>
                <a:cs typeface="+mn-ea"/>
                <a:sym typeface="+mn-lt"/>
              </a:rPr>
              <a:t>颜色修改，同前。设置其他参数，右击</a:t>
            </a:r>
            <a:r>
              <a:rPr lang="en-US" altLang="zh-CN" sz="2000" dirty="0">
                <a:solidFill>
                  <a:srgbClr val="000000"/>
                </a:solidFill>
                <a:cs typeface="+mn-ea"/>
                <a:sym typeface="+mn-lt"/>
              </a:rPr>
              <a:t>-</a:t>
            </a:r>
            <a:r>
              <a:rPr lang="zh-CN" altLang="en-US" sz="2000" dirty="0">
                <a:solidFill>
                  <a:srgbClr val="000000"/>
                </a:solidFill>
                <a:cs typeface="+mn-ea"/>
                <a:sym typeface="+mn-lt"/>
              </a:rPr>
              <a:t>“设置数据系列格式”，进行参数修改</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38" name="íŝļiḓè">
            <a:extLst>
              <a:ext uri="{FF2B5EF4-FFF2-40B4-BE49-F238E27FC236}">
                <a16:creationId xmlns:a16="http://schemas.microsoft.com/office/drawing/2014/main" id="{EF0C8052-740E-413D-830F-F4AC1F7A0301}"/>
              </a:ext>
            </a:extLst>
          </p:cNvPr>
          <p:cNvSpPr/>
          <p:nvPr/>
        </p:nvSpPr>
        <p:spPr bwMode="auto">
          <a:xfrm>
            <a:off x="1318229" y="1816815"/>
            <a:ext cx="2869596" cy="198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3"/>
                </a:solidFill>
                <a:cs typeface="+mn-ea"/>
                <a:sym typeface="+mn-lt"/>
              </a:rPr>
              <a:t>黄色类目</a:t>
            </a:r>
            <a:endParaRPr lang="en-US" altLang="zh-CN" sz="2000" b="1" dirty="0">
              <a:solidFill>
                <a:schemeClr val="accent3"/>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solidFill>
                  <a:srgbClr val="000000"/>
                </a:solidFill>
                <a:effectLst/>
                <a:uLnTx/>
                <a:uFillTx/>
                <a:cs typeface="+mn-ea"/>
                <a:sym typeface="+mn-lt"/>
              </a:rPr>
              <a:t>修改数据：右击图表“编辑数据”或者同前在数据筛选器中修改数据</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graphicFrame>
        <p:nvGraphicFramePr>
          <p:cNvPr id="20" name="图表 19">
            <a:extLst>
              <a:ext uri="{FF2B5EF4-FFF2-40B4-BE49-F238E27FC236}">
                <a16:creationId xmlns:a16="http://schemas.microsoft.com/office/drawing/2014/main" id="{9C10B453-AA4A-4064-A3DE-EDB279E26F3E}"/>
              </a:ext>
            </a:extLst>
          </p:cNvPr>
          <p:cNvGraphicFramePr/>
          <p:nvPr>
            <p:extLst>
              <p:ext uri="{D42A27DB-BD31-4B8C-83A1-F6EECF244321}">
                <p14:modId xmlns:p14="http://schemas.microsoft.com/office/powerpoint/2010/main" val="148295880"/>
              </p:ext>
            </p:extLst>
          </p:nvPr>
        </p:nvGraphicFramePr>
        <p:xfrm>
          <a:off x="3525806" y="2248937"/>
          <a:ext cx="5140389" cy="3426926"/>
        </p:xfrm>
        <a:graphic>
          <a:graphicData uri="http://schemas.openxmlformats.org/drawingml/2006/chart">
            <c:chart xmlns:c="http://schemas.openxmlformats.org/drawingml/2006/chart" xmlns:r="http://schemas.openxmlformats.org/officeDocument/2006/relationships" r:id="rId2"/>
          </a:graphicData>
        </a:graphic>
      </p:graphicFrame>
      <p:sp>
        <p:nvSpPr>
          <p:cNvPr id="21" name="íŝļiḓè">
            <a:extLst>
              <a:ext uri="{FF2B5EF4-FFF2-40B4-BE49-F238E27FC236}">
                <a16:creationId xmlns:a16="http://schemas.microsoft.com/office/drawing/2014/main" id="{E2DF02C0-BAF7-41D4-8731-C1EC6EB652B3}"/>
              </a:ext>
            </a:extLst>
          </p:cNvPr>
          <p:cNvSpPr/>
          <p:nvPr/>
        </p:nvSpPr>
        <p:spPr bwMode="auto">
          <a:xfrm>
            <a:off x="7981420" y="1747083"/>
            <a:ext cx="2892351" cy="402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30000"/>
              </a:lnSpc>
              <a:spcBef>
                <a:spcPct val="0"/>
              </a:spcBef>
              <a:spcAft>
                <a:spcPct val="0"/>
              </a:spcAft>
              <a:defRPr/>
            </a:pPr>
            <a:r>
              <a:rPr lang="zh-CN" altLang="en-US" sz="2000" b="1" dirty="0">
                <a:solidFill>
                  <a:schemeClr val="accent1"/>
                </a:solidFill>
                <a:cs typeface="+mn-ea"/>
                <a:sym typeface="+mn-lt"/>
              </a:rPr>
              <a:t>蓝色类目</a:t>
            </a:r>
            <a:endParaRPr lang="en-US" altLang="zh-CN" sz="2000" b="1" dirty="0">
              <a:solidFill>
                <a:schemeClr val="accent1"/>
              </a:solidFill>
              <a:cs typeface="+mn-ea"/>
              <a:sym typeface="+mn-lt"/>
            </a:endParaRPr>
          </a:p>
          <a:p>
            <a:pPr lvl="0" algn="just">
              <a:lnSpc>
                <a:spcPct val="130000"/>
              </a:lnSpc>
              <a:spcBef>
                <a:spcPct val="0"/>
              </a:spcBef>
              <a:spcAft>
                <a:spcPct val="0"/>
              </a:spcAft>
              <a:defRPr/>
            </a:pPr>
            <a:r>
              <a:rPr kumimoji="0" lang="zh-CN" altLang="en-US" sz="2000" b="0" i="0" u="none" strike="noStrike" kern="1200" cap="none" spc="0" normalizeH="0" baseline="0" noProof="0" dirty="0">
                <a:ln>
                  <a:noFill/>
                </a:ln>
                <a:effectLst/>
                <a:uLnTx/>
                <a:uFillTx/>
                <a:cs typeface="+mn-ea"/>
                <a:sym typeface="+mn-lt"/>
              </a:rPr>
              <a:t>最重要的数据请在这里展示，沿</a:t>
            </a:r>
            <a:r>
              <a:rPr kumimoji="0" lang="en-US" altLang="zh-CN" sz="2000" b="0" i="0" u="none" strike="noStrike" kern="1200" cap="none" spc="0" normalizeH="0" baseline="0" noProof="0" dirty="0">
                <a:ln>
                  <a:noFill/>
                </a:ln>
                <a:effectLst/>
                <a:uLnTx/>
                <a:uFillTx/>
                <a:cs typeface="+mn-ea"/>
                <a:sym typeface="+mn-lt"/>
              </a:rPr>
              <a:t>12</a:t>
            </a:r>
            <a:r>
              <a:rPr kumimoji="0" lang="zh-CN" altLang="en-US" sz="2000" b="0" i="0" u="none" strike="noStrike" kern="1200" cap="none" spc="0" normalizeH="0" baseline="0" noProof="0" dirty="0">
                <a:ln>
                  <a:noFill/>
                </a:ln>
                <a:effectLst/>
                <a:uLnTx/>
                <a:uFillTx/>
                <a:cs typeface="+mn-ea"/>
                <a:sym typeface="+mn-lt"/>
              </a:rPr>
              <a:t>点钟位置顺时针方向。请在这里输入你的相关介绍或</a:t>
            </a:r>
            <a:r>
              <a:rPr lang="zh-CN" altLang="en-US" sz="2000" dirty="0">
                <a:cs typeface="+mn-ea"/>
                <a:sym typeface="+mn-lt"/>
              </a:rPr>
              <a:t>分析请在这里输入你的相关介绍或分析请在这里输入你的相关介绍或分析</a:t>
            </a:r>
            <a:endParaRPr kumimoji="0" lang="en-US" altLang="zh-CN" sz="2000" b="0" i="0" u="none" strike="noStrike" kern="1200" cap="none" spc="0" normalizeH="0" baseline="0" noProof="0" dirty="0">
              <a:ln>
                <a:noFill/>
              </a:ln>
              <a:effectLst/>
              <a:uLnTx/>
              <a:uFillTx/>
              <a:cs typeface="+mn-ea"/>
              <a:sym typeface="+mn-lt"/>
            </a:endParaRPr>
          </a:p>
        </p:txBody>
      </p:sp>
      <p:sp>
        <p:nvSpPr>
          <p:cNvPr id="4" name="文本框 3">
            <a:extLst>
              <a:ext uri="{FF2B5EF4-FFF2-40B4-BE49-F238E27FC236}">
                <a16:creationId xmlns:a16="http://schemas.microsoft.com/office/drawing/2014/main" id="{95C3582F-3C1B-4C5B-89F0-406BA796F951}"/>
              </a:ext>
            </a:extLst>
          </p:cNvPr>
          <p:cNvSpPr txBox="1"/>
          <p:nvPr/>
        </p:nvSpPr>
        <p:spPr>
          <a:xfrm>
            <a:off x="1343025" y="1095554"/>
            <a:ext cx="9605660" cy="523220"/>
          </a:xfrm>
          <a:prstGeom prst="rect">
            <a:avLst/>
          </a:prstGeom>
          <a:noFill/>
        </p:spPr>
        <p:txBody>
          <a:bodyPr wrap="square" rtlCol="0" anchor="ctr" anchorCtr="0">
            <a:normAutofit/>
          </a:bodyPr>
          <a:lstStyle/>
          <a:p>
            <a:pPr algn="ctr"/>
            <a:r>
              <a:rPr lang="zh-CN" altLang="en-US" sz="2400" dirty="0">
                <a:cs typeface="+mn-ea"/>
                <a:sym typeface="+mn-lt"/>
              </a:rPr>
              <a:t>体现核心信息、明确结论的图表标题</a:t>
            </a:r>
          </a:p>
        </p:txBody>
      </p:sp>
      <p:sp>
        <p:nvSpPr>
          <p:cNvPr id="22" name="computer-screen-with-pie-graph-symbol_30881">
            <a:extLst>
              <a:ext uri="{FF2B5EF4-FFF2-40B4-BE49-F238E27FC236}">
                <a16:creationId xmlns:a16="http://schemas.microsoft.com/office/drawing/2014/main" id="{9770FEFE-8BF2-496E-BE4C-CC898851B51B}"/>
              </a:ext>
            </a:extLst>
          </p:cNvPr>
          <p:cNvSpPr>
            <a:spLocks noChangeAspect="1"/>
          </p:cNvSpPr>
          <p:nvPr/>
        </p:nvSpPr>
        <p:spPr bwMode="auto">
          <a:xfrm>
            <a:off x="5709092" y="3627071"/>
            <a:ext cx="773815" cy="670658"/>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chemeClr val="accent1"/>
          </a:solidFill>
          <a:ln>
            <a:noFill/>
          </a:ln>
        </p:spPr>
        <p:txBody>
          <a:bodyPr/>
          <a:lstStyle/>
          <a:p>
            <a:pPr>
              <a:lnSpc>
                <a:spcPct val="130000"/>
              </a:lnSpc>
            </a:pPr>
            <a:endParaRPr lang="zh-CN" altLang="en-US">
              <a:cs typeface="+mn-ea"/>
              <a:sym typeface="+mn-lt"/>
            </a:endParaRPr>
          </a:p>
        </p:txBody>
      </p:sp>
    </p:spTree>
    <p:extLst>
      <p:ext uri="{BB962C8B-B14F-4D97-AF65-F5344CB8AC3E}">
        <p14:creationId xmlns:p14="http://schemas.microsoft.com/office/powerpoint/2010/main" val="86472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0A3E8CC4-1818-4D10-86F3-154040FDC6C4}"/>
              </a:ext>
            </a:extLst>
          </p:cNvPr>
          <p:cNvSpPr>
            <a:spLocks noGrp="1"/>
          </p:cNvSpPr>
          <p:nvPr>
            <p:ph type="body" sz="quarter" idx="10"/>
          </p:nvPr>
        </p:nvSpPr>
        <p:spPr/>
        <p:txBody>
          <a:bodyPr/>
          <a:lstStyle/>
          <a:p>
            <a:r>
              <a:rPr lang="zh-CN" altLang="en-US" dirty="0">
                <a:cs typeface="+mn-ea"/>
                <a:sym typeface="+mn-lt"/>
              </a:rPr>
              <a:t>第一章节标题</a:t>
            </a:r>
          </a:p>
        </p:txBody>
      </p:sp>
      <p:sp>
        <p:nvSpPr>
          <p:cNvPr id="14" name="three-books_73757">
            <a:extLst>
              <a:ext uri="{FF2B5EF4-FFF2-40B4-BE49-F238E27FC236}">
                <a16:creationId xmlns:a16="http://schemas.microsoft.com/office/drawing/2014/main" id="{EC2B8D32-C0D9-4F52-AA32-513B2842F8D8}"/>
              </a:ext>
            </a:extLst>
          </p:cNvPr>
          <p:cNvSpPr>
            <a:spLocks/>
          </p:cNvSpPr>
          <p:nvPr/>
        </p:nvSpPr>
        <p:spPr bwMode="auto">
          <a:xfrm>
            <a:off x="5628000" y="2068866"/>
            <a:ext cx="936000" cy="828000"/>
          </a:xfrm>
          <a:custGeom>
            <a:avLst/>
            <a:gdLst>
              <a:gd name="T0" fmla="*/ 2471 w 2903"/>
              <a:gd name="T1" fmla="*/ 1598 h 2261"/>
              <a:gd name="T2" fmla="*/ 2471 w 2903"/>
              <a:gd name="T3" fmla="*/ 2127 h 2261"/>
              <a:gd name="T4" fmla="*/ 2505 w 2903"/>
              <a:gd name="T5" fmla="*/ 2127 h 2261"/>
              <a:gd name="T6" fmla="*/ 2572 w 2903"/>
              <a:gd name="T7" fmla="*/ 2194 h 2261"/>
              <a:gd name="T8" fmla="*/ 2505 w 2903"/>
              <a:gd name="T9" fmla="*/ 2261 h 2261"/>
              <a:gd name="T10" fmla="*/ 2405 w 2903"/>
              <a:gd name="T11" fmla="*/ 2261 h 2261"/>
              <a:gd name="T12" fmla="*/ 2124 w 2903"/>
              <a:gd name="T13" fmla="*/ 2261 h 2261"/>
              <a:gd name="T14" fmla="*/ 398 w 2903"/>
              <a:gd name="T15" fmla="*/ 2261 h 2261"/>
              <a:gd name="T16" fmla="*/ 0 w 2903"/>
              <a:gd name="T17" fmla="*/ 1863 h 2261"/>
              <a:gd name="T18" fmla="*/ 398 w 2903"/>
              <a:gd name="T19" fmla="*/ 1465 h 2261"/>
              <a:gd name="T20" fmla="*/ 2124 w 2903"/>
              <a:gd name="T21" fmla="*/ 1465 h 2261"/>
              <a:gd name="T22" fmla="*/ 2405 w 2903"/>
              <a:gd name="T23" fmla="*/ 1465 h 2261"/>
              <a:gd name="T24" fmla="*/ 2505 w 2903"/>
              <a:gd name="T25" fmla="*/ 1465 h 2261"/>
              <a:gd name="T26" fmla="*/ 2572 w 2903"/>
              <a:gd name="T27" fmla="*/ 1532 h 2261"/>
              <a:gd name="T28" fmla="*/ 2505 w 2903"/>
              <a:gd name="T29" fmla="*/ 1598 h 2261"/>
              <a:gd name="T30" fmla="*/ 2471 w 2903"/>
              <a:gd name="T31" fmla="*/ 1598 h 2261"/>
              <a:gd name="T32" fmla="*/ 2836 w 2903"/>
              <a:gd name="T33" fmla="*/ 1195 h 2261"/>
              <a:gd name="T34" fmla="*/ 2786 w 2903"/>
              <a:gd name="T35" fmla="*/ 1195 h 2261"/>
              <a:gd name="T36" fmla="*/ 2786 w 2903"/>
              <a:gd name="T37" fmla="*/ 786 h 2261"/>
              <a:gd name="T38" fmla="*/ 2836 w 2903"/>
              <a:gd name="T39" fmla="*/ 786 h 2261"/>
              <a:gd name="T40" fmla="*/ 2903 w 2903"/>
              <a:gd name="T41" fmla="*/ 720 h 2261"/>
              <a:gd name="T42" fmla="*/ 2836 w 2903"/>
              <a:gd name="T43" fmla="*/ 653 h 2261"/>
              <a:gd name="T44" fmla="*/ 2720 w 2903"/>
              <a:gd name="T45" fmla="*/ 653 h 2261"/>
              <a:gd name="T46" fmla="*/ 2455 w 2903"/>
              <a:gd name="T47" fmla="*/ 653 h 2261"/>
              <a:gd name="T48" fmla="*/ 1005 w 2903"/>
              <a:gd name="T49" fmla="*/ 653 h 2261"/>
              <a:gd name="T50" fmla="*/ 668 w 2903"/>
              <a:gd name="T51" fmla="*/ 991 h 2261"/>
              <a:gd name="T52" fmla="*/ 1005 w 2903"/>
              <a:gd name="T53" fmla="*/ 1328 h 2261"/>
              <a:gd name="T54" fmla="*/ 2455 w 2903"/>
              <a:gd name="T55" fmla="*/ 1328 h 2261"/>
              <a:gd name="T56" fmla="*/ 2720 w 2903"/>
              <a:gd name="T57" fmla="*/ 1328 h 2261"/>
              <a:gd name="T58" fmla="*/ 2836 w 2903"/>
              <a:gd name="T59" fmla="*/ 1328 h 2261"/>
              <a:gd name="T60" fmla="*/ 2903 w 2903"/>
              <a:gd name="T61" fmla="*/ 1262 h 2261"/>
              <a:gd name="T62" fmla="*/ 2836 w 2903"/>
              <a:gd name="T63" fmla="*/ 1195 h 2261"/>
              <a:gd name="T64" fmla="*/ 226 w 2903"/>
              <a:gd name="T65" fmla="*/ 405 h 2261"/>
              <a:gd name="T66" fmla="*/ 159 w 2903"/>
              <a:gd name="T67" fmla="*/ 472 h 2261"/>
              <a:gd name="T68" fmla="*/ 226 w 2903"/>
              <a:gd name="T69" fmla="*/ 539 h 2261"/>
              <a:gd name="T70" fmla="*/ 323 w 2903"/>
              <a:gd name="T71" fmla="*/ 539 h 2261"/>
              <a:gd name="T72" fmla="*/ 671 w 2903"/>
              <a:gd name="T73" fmla="*/ 539 h 2261"/>
              <a:gd name="T74" fmla="*/ 2248 w 2903"/>
              <a:gd name="T75" fmla="*/ 539 h 2261"/>
              <a:gd name="T76" fmla="*/ 2517 w 2903"/>
              <a:gd name="T77" fmla="*/ 269 h 2261"/>
              <a:gd name="T78" fmla="*/ 2248 w 2903"/>
              <a:gd name="T79" fmla="*/ 0 h 2261"/>
              <a:gd name="T80" fmla="*/ 671 w 2903"/>
              <a:gd name="T81" fmla="*/ 0 h 2261"/>
              <a:gd name="T82" fmla="*/ 323 w 2903"/>
              <a:gd name="T83" fmla="*/ 0 h 2261"/>
              <a:gd name="T84" fmla="*/ 226 w 2903"/>
              <a:gd name="T85" fmla="*/ 0 h 2261"/>
              <a:gd name="T86" fmla="*/ 159 w 2903"/>
              <a:gd name="T87" fmla="*/ 66 h 2261"/>
              <a:gd name="T88" fmla="*/ 226 w 2903"/>
              <a:gd name="T89" fmla="*/ 133 h 2261"/>
              <a:gd name="T90" fmla="*/ 257 w 2903"/>
              <a:gd name="T91" fmla="*/ 133 h 2261"/>
              <a:gd name="T92" fmla="*/ 257 w 2903"/>
              <a:gd name="T93" fmla="*/ 405 h 2261"/>
              <a:gd name="T94" fmla="*/ 226 w 2903"/>
              <a:gd name="T95" fmla="*/ 405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03" h="2261">
                <a:moveTo>
                  <a:pt x="2471" y="1598"/>
                </a:moveTo>
                <a:lnTo>
                  <a:pt x="2471" y="2127"/>
                </a:lnTo>
                <a:lnTo>
                  <a:pt x="2505" y="2127"/>
                </a:lnTo>
                <a:cubicBezTo>
                  <a:pt x="2542" y="2127"/>
                  <a:pt x="2572" y="2157"/>
                  <a:pt x="2572" y="2194"/>
                </a:cubicBezTo>
                <a:cubicBezTo>
                  <a:pt x="2572" y="2231"/>
                  <a:pt x="2542" y="2261"/>
                  <a:pt x="2505" y="2261"/>
                </a:cubicBezTo>
                <a:lnTo>
                  <a:pt x="2405" y="2261"/>
                </a:lnTo>
                <a:lnTo>
                  <a:pt x="2124" y="2261"/>
                </a:lnTo>
                <a:lnTo>
                  <a:pt x="398" y="2261"/>
                </a:lnTo>
                <a:cubicBezTo>
                  <a:pt x="178" y="2261"/>
                  <a:pt x="0" y="2082"/>
                  <a:pt x="0" y="1863"/>
                </a:cubicBezTo>
                <a:cubicBezTo>
                  <a:pt x="0" y="1643"/>
                  <a:pt x="178" y="1465"/>
                  <a:pt x="398" y="1465"/>
                </a:cubicBezTo>
                <a:lnTo>
                  <a:pt x="2124" y="1465"/>
                </a:lnTo>
                <a:lnTo>
                  <a:pt x="2405" y="1465"/>
                </a:lnTo>
                <a:lnTo>
                  <a:pt x="2505" y="1465"/>
                </a:lnTo>
                <a:cubicBezTo>
                  <a:pt x="2542" y="1465"/>
                  <a:pt x="2572" y="1495"/>
                  <a:pt x="2572" y="1532"/>
                </a:cubicBezTo>
                <a:cubicBezTo>
                  <a:pt x="2572" y="1568"/>
                  <a:pt x="2542" y="1598"/>
                  <a:pt x="2505" y="1598"/>
                </a:cubicBezTo>
                <a:lnTo>
                  <a:pt x="2471" y="1598"/>
                </a:lnTo>
                <a:close/>
                <a:moveTo>
                  <a:pt x="2836" y="1195"/>
                </a:moveTo>
                <a:lnTo>
                  <a:pt x="2786" y="1195"/>
                </a:lnTo>
                <a:lnTo>
                  <a:pt x="2786" y="786"/>
                </a:lnTo>
                <a:lnTo>
                  <a:pt x="2836" y="786"/>
                </a:lnTo>
                <a:cubicBezTo>
                  <a:pt x="2873" y="786"/>
                  <a:pt x="2903" y="757"/>
                  <a:pt x="2903" y="720"/>
                </a:cubicBezTo>
                <a:cubicBezTo>
                  <a:pt x="2903" y="683"/>
                  <a:pt x="2873" y="653"/>
                  <a:pt x="2836" y="653"/>
                </a:cubicBezTo>
                <a:lnTo>
                  <a:pt x="2720" y="653"/>
                </a:lnTo>
                <a:lnTo>
                  <a:pt x="2455" y="653"/>
                </a:lnTo>
                <a:lnTo>
                  <a:pt x="1005" y="653"/>
                </a:lnTo>
                <a:cubicBezTo>
                  <a:pt x="819" y="653"/>
                  <a:pt x="668" y="805"/>
                  <a:pt x="668" y="991"/>
                </a:cubicBezTo>
                <a:cubicBezTo>
                  <a:pt x="668" y="1177"/>
                  <a:pt x="819" y="1328"/>
                  <a:pt x="1005" y="1328"/>
                </a:cubicBezTo>
                <a:lnTo>
                  <a:pt x="2455" y="1328"/>
                </a:lnTo>
                <a:lnTo>
                  <a:pt x="2720" y="1328"/>
                </a:lnTo>
                <a:lnTo>
                  <a:pt x="2836" y="1328"/>
                </a:lnTo>
                <a:cubicBezTo>
                  <a:pt x="2873" y="1328"/>
                  <a:pt x="2903" y="1299"/>
                  <a:pt x="2903" y="1262"/>
                </a:cubicBezTo>
                <a:cubicBezTo>
                  <a:pt x="2903" y="1225"/>
                  <a:pt x="2873" y="1195"/>
                  <a:pt x="2836" y="1195"/>
                </a:cubicBezTo>
                <a:close/>
                <a:moveTo>
                  <a:pt x="226" y="405"/>
                </a:moveTo>
                <a:cubicBezTo>
                  <a:pt x="189" y="405"/>
                  <a:pt x="159" y="435"/>
                  <a:pt x="159" y="472"/>
                </a:cubicBezTo>
                <a:cubicBezTo>
                  <a:pt x="159" y="509"/>
                  <a:pt x="189" y="539"/>
                  <a:pt x="226" y="539"/>
                </a:cubicBezTo>
                <a:lnTo>
                  <a:pt x="323" y="539"/>
                </a:lnTo>
                <a:lnTo>
                  <a:pt x="671" y="539"/>
                </a:lnTo>
                <a:lnTo>
                  <a:pt x="2248" y="539"/>
                </a:lnTo>
                <a:cubicBezTo>
                  <a:pt x="2396" y="539"/>
                  <a:pt x="2517" y="418"/>
                  <a:pt x="2517" y="269"/>
                </a:cubicBezTo>
                <a:cubicBezTo>
                  <a:pt x="2517" y="121"/>
                  <a:pt x="2396" y="0"/>
                  <a:pt x="2248" y="0"/>
                </a:cubicBezTo>
                <a:lnTo>
                  <a:pt x="671" y="0"/>
                </a:lnTo>
                <a:lnTo>
                  <a:pt x="323" y="0"/>
                </a:lnTo>
                <a:lnTo>
                  <a:pt x="226" y="0"/>
                </a:lnTo>
                <a:cubicBezTo>
                  <a:pt x="189" y="0"/>
                  <a:pt x="159" y="30"/>
                  <a:pt x="159" y="66"/>
                </a:cubicBezTo>
                <a:cubicBezTo>
                  <a:pt x="159" y="103"/>
                  <a:pt x="189" y="133"/>
                  <a:pt x="226" y="133"/>
                </a:cubicBezTo>
                <a:lnTo>
                  <a:pt x="257" y="133"/>
                </a:lnTo>
                <a:lnTo>
                  <a:pt x="257" y="405"/>
                </a:lnTo>
                <a:lnTo>
                  <a:pt x="226" y="405"/>
                </a:lnTo>
                <a:close/>
              </a:path>
            </a:pathLst>
          </a:custGeom>
          <a:solidFill>
            <a:schemeClr val="bg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017113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arrowheads_44810">
            <a:extLst>
              <a:ext uri="{FF2B5EF4-FFF2-40B4-BE49-F238E27FC236}">
                <a16:creationId xmlns:a16="http://schemas.microsoft.com/office/drawing/2014/main" id="{B5BC7E97-576D-419F-AA7D-52AF11F95F26}"/>
              </a:ext>
            </a:extLst>
          </p:cNvPr>
          <p:cNvSpPr>
            <a:spLocks noChangeAspect="1"/>
          </p:cNvSpPr>
          <p:nvPr/>
        </p:nvSpPr>
        <p:spPr bwMode="auto">
          <a:xfrm>
            <a:off x="5394129" y="2180655"/>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6" name="right-arrowheads_44810">
            <a:extLst>
              <a:ext uri="{FF2B5EF4-FFF2-40B4-BE49-F238E27FC236}">
                <a16:creationId xmlns:a16="http://schemas.microsoft.com/office/drawing/2014/main" id="{5ABC5CF6-9E80-426B-A062-3E10F2675495}"/>
              </a:ext>
            </a:extLst>
          </p:cNvPr>
          <p:cNvSpPr>
            <a:spLocks noChangeAspect="1"/>
          </p:cNvSpPr>
          <p:nvPr/>
        </p:nvSpPr>
        <p:spPr bwMode="auto">
          <a:xfrm flipH="1">
            <a:off x="6389497" y="4640198"/>
            <a:ext cx="442242" cy="43200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chemeClr val="bg1">
              <a:lumMod val="85000"/>
            </a:schemeClr>
          </a:solidFill>
          <a:ln>
            <a:noFill/>
          </a:ln>
        </p:spPr>
        <p:txBody>
          <a:bodyPr/>
          <a:lstStyle/>
          <a:p>
            <a:pPr>
              <a:lnSpc>
                <a:spcPct val="130000"/>
              </a:lnSpc>
            </a:pPr>
            <a:endParaRPr lang="zh-CN" altLang="en-US" dirty="0">
              <a:cs typeface="+mn-ea"/>
              <a:sym typeface="+mn-lt"/>
            </a:endParaRPr>
          </a:p>
        </p:txBody>
      </p:sp>
      <p:sp>
        <p:nvSpPr>
          <p:cNvPr id="2" name="标题 1">
            <a:extLst>
              <a:ext uri="{FF2B5EF4-FFF2-40B4-BE49-F238E27FC236}">
                <a16:creationId xmlns:a16="http://schemas.microsoft.com/office/drawing/2014/main" id="{E178A689-85D8-4DB4-94DF-224474C9FE42}"/>
              </a:ext>
            </a:extLst>
          </p:cNvPr>
          <p:cNvSpPr>
            <a:spLocks noGrp="1"/>
          </p:cNvSpPr>
          <p:nvPr>
            <p:ph type="title"/>
          </p:nvPr>
        </p:nvSpPr>
        <p:spPr/>
        <p:txBody>
          <a:bodyPr/>
          <a:lstStyle/>
          <a:p>
            <a:r>
              <a:rPr lang="en-US" altLang="zh-CN" dirty="0">
                <a:sym typeface="+mn-lt"/>
              </a:rPr>
              <a:t>2</a:t>
            </a:r>
            <a:r>
              <a:rPr lang="zh-CN" altLang="en-US" dirty="0">
                <a:sym typeface="+mn-lt"/>
              </a:rPr>
              <a:t>图表展示页</a:t>
            </a:r>
          </a:p>
        </p:txBody>
      </p:sp>
      <p:sp>
        <p:nvSpPr>
          <p:cNvPr id="3" name="灯片编号占位符 2">
            <a:extLst>
              <a:ext uri="{FF2B5EF4-FFF2-40B4-BE49-F238E27FC236}">
                <a16:creationId xmlns:a16="http://schemas.microsoft.com/office/drawing/2014/main" id="{E34CACF0-55BC-4914-9D3F-DBE64FF6EBE7}"/>
              </a:ext>
            </a:extLst>
          </p:cNvPr>
          <p:cNvSpPr>
            <a:spLocks noGrp="1"/>
          </p:cNvSpPr>
          <p:nvPr>
            <p:ph type="sldNum" sz="quarter" idx="12"/>
          </p:nvPr>
        </p:nvSpPr>
        <p:spPr/>
        <p:txBody>
          <a:bodyPr/>
          <a:lstStyle/>
          <a:p>
            <a:fld id="{2515AB8F-1C56-49E9-90C8-78D22B0C1B97}" type="slidenum">
              <a:rPr lang="zh-CN" altLang="en-US" smtClean="0">
                <a:sym typeface="+mn-lt"/>
              </a:rPr>
              <a:pPr/>
              <a:t>30</a:t>
            </a:fld>
            <a:endParaRPr lang="zh-CN" altLang="en-US">
              <a:sym typeface="+mn-lt"/>
            </a:endParaRPr>
          </a:p>
        </p:txBody>
      </p:sp>
      <p:sp>
        <p:nvSpPr>
          <p:cNvPr id="10" name="文本框 9">
            <a:extLst>
              <a:ext uri="{FF2B5EF4-FFF2-40B4-BE49-F238E27FC236}">
                <a16:creationId xmlns:a16="http://schemas.microsoft.com/office/drawing/2014/main" id="{B266B734-AE3E-4758-B40D-1D22722EA7AD}"/>
              </a:ext>
            </a:extLst>
          </p:cNvPr>
          <p:cNvSpPr txBox="1"/>
          <p:nvPr/>
        </p:nvSpPr>
        <p:spPr>
          <a:xfrm>
            <a:off x="6248400" y="1289901"/>
            <a:ext cx="4979670"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sp>
        <p:nvSpPr>
          <p:cNvPr id="11" name="文本框 10">
            <a:extLst>
              <a:ext uri="{FF2B5EF4-FFF2-40B4-BE49-F238E27FC236}">
                <a16:creationId xmlns:a16="http://schemas.microsoft.com/office/drawing/2014/main" id="{B730656C-3E87-4F3E-A775-CEEBC849D2D4}"/>
              </a:ext>
            </a:extLst>
          </p:cNvPr>
          <p:cNvSpPr txBox="1"/>
          <p:nvPr/>
        </p:nvSpPr>
        <p:spPr>
          <a:xfrm>
            <a:off x="1002354" y="3749444"/>
            <a:ext cx="4979669" cy="2213508"/>
          </a:xfrm>
          <a:prstGeom prst="rect">
            <a:avLst/>
          </a:prstGeom>
          <a:noFill/>
        </p:spPr>
        <p:txBody>
          <a:bodyPr wrap="square" lIns="0" tIns="0" rIns="0" bIns="0" rtlCol="0" anchor="ctr" anchorCtr="0">
            <a:noAutofit/>
          </a:bodyPr>
          <a:lstStyle/>
          <a:p>
            <a:pPr algn="just">
              <a:lnSpc>
                <a:spcPct val="130000"/>
              </a:lnSpc>
            </a:pPr>
            <a:r>
              <a:rPr lang="zh-CN" altLang="en-US" sz="2000" dirty="0">
                <a:cs typeface="+mn-ea"/>
                <a:sym typeface="+mn-lt"/>
              </a:rPr>
              <a:t>修改数据：右击图表</a:t>
            </a:r>
            <a:r>
              <a:rPr lang="en-US" altLang="zh-CN" sz="2000" dirty="0">
                <a:cs typeface="+mn-ea"/>
                <a:sym typeface="+mn-lt"/>
              </a:rPr>
              <a:t>-</a:t>
            </a:r>
            <a:r>
              <a:rPr lang="zh-CN" altLang="en-US" sz="2000" dirty="0">
                <a:cs typeface="+mn-ea"/>
                <a:sym typeface="+mn-lt"/>
              </a:rPr>
              <a:t>“编辑数据”，或者点击图表右侧出现</a:t>
            </a:r>
            <a:r>
              <a:rPr lang="en-US" altLang="zh-CN" sz="2000" dirty="0">
                <a:cs typeface="+mn-ea"/>
                <a:sym typeface="+mn-lt"/>
              </a:rPr>
              <a:t>3</a:t>
            </a:r>
            <a:r>
              <a:rPr lang="zh-CN" altLang="en-US" sz="2000" dirty="0">
                <a:cs typeface="+mn-ea"/>
                <a:sym typeface="+mn-lt"/>
              </a:rPr>
              <a:t>个图标时，点击漏斗形状图表筛选器在出现的对话框右下角“选择数据”，点击打开</a:t>
            </a:r>
            <a:r>
              <a:rPr lang="en-US" altLang="zh-CN" sz="2000" dirty="0">
                <a:cs typeface="+mn-ea"/>
                <a:sym typeface="+mn-lt"/>
              </a:rPr>
              <a:t>excel</a:t>
            </a:r>
            <a:r>
              <a:rPr lang="zh-CN" altLang="en-US" sz="2000" dirty="0">
                <a:cs typeface="+mn-ea"/>
                <a:sym typeface="+mn-lt"/>
              </a:rPr>
              <a:t>，在对应位置修改为自己的数据</a:t>
            </a:r>
          </a:p>
        </p:txBody>
      </p:sp>
      <p:grpSp>
        <p:nvGrpSpPr>
          <p:cNvPr id="5" name="组合 4">
            <a:extLst>
              <a:ext uri="{FF2B5EF4-FFF2-40B4-BE49-F238E27FC236}">
                <a16:creationId xmlns:a16="http://schemas.microsoft.com/office/drawing/2014/main" id="{DDA532A2-F657-4B47-930B-F5EEDEDCDB2D}"/>
              </a:ext>
            </a:extLst>
          </p:cNvPr>
          <p:cNvGrpSpPr/>
          <p:nvPr/>
        </p:nvGrpSpPr>
        <p:grpSpPr>
          <a:xfrm>
            <a:off x="964300" y="1289901"/>
            <a:ext cx="4030502" cy="2213509"/>
            <a:chOff x="1127125" y="1270000"/>
            <a:chExt cx="4030502" cy="2213509"/>
          </a:xfrm>
        </p:grpSpPr>
        <p:sp>
          <p:nvSpPr>
            <p:cNvPr id="4" name="矩形: 圆角 3">
              <a:extLst>
                <a:ext uri="{FF2B5EF4-FFF2-40B4-BE49-F238E27FC236}">
                  <a16:creationId xmlns:a16="http://schemas.microsoft.com/office/drawing/2014/main" id="{CA9051CE-8D0C-4EC9-89F4-9F6BE69B2E41}"/>
                </a:ext>
              </a:extLst>
            </p:cNvPr>
            <p:cNvSpPr/>
            <p:nvPr/>
          </p:nvSpPr>
          <p:spPr>
            <a:xfrm>
              <a:off x="1127125" y="1270000"/>
              <a:ext cx="4030502" cy="2213509"/>
            </a:xfrm>
            <a:prstGeom prst="roundRect">
              <a:avLst>
                <a:gd name="adj" fmla="val 3345"/>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3" name="图表 12">
              <a:extLst>
                <a:ext uri="{FF2B5EF4-FFF2-40B4-BE49-F238E27FC236}">
                  <a16:creationId xmlns:a16="http://schemas.microsoft.com/office/drawing/2014/main" id="{CDB0CFB4-07AA-4146-9340-E419D339BC70}"/>
                </a:ext>
              </a:extLst>
            </p:cNvPr>
            <p:cNvGraphicFramePr>
              <a:graphicFrameLocks/>
            </p:cNvGraphicFramePr>
            <p:nvPr>
              <p:extLst>
                <p:ext uri="{D42A27DB-BD31-4B8C-83A1-F6EECF244321}">
                  <p14:modId xmlns:p14="http://schemas.microsoft.com/office/powerpoint/2010/main" val="1453935272"/>
                </p:ext>
              </p:extLst>
            </p:nvPr>
          </p:nvGraphicFramePr>
          <p:xfrm>
            <a:off x="1445699" y="1337445"/>
            <a:ext cx="3393354" cy="2078619"/>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6" name="组合 5">
            <a:extLst>
              <a:ext uri="{FF2B5EF4-FFF2-40B4-BE49-F238E27FC236}">
                <a16:creationId xmlns:a16="http://schemas.microsoft.com/office/drawing/2014/main" id="{1CAE2889-7C6F-4658-84A2-0E210221AEE6}"/>
              </a:ext>
            </a:extLst>
          </p:cNvPr>
          <p:cNvGrpSpPr/>
          <p:nvPr/>
        </p:nvGrpSpPr>
        <p:grpSpPr>
          <a:xfrm>
            <a:off x="7213761" y="3749198"/>
            <a:ext cx="4030502" cy="2214000"/>
            <a:chOff x="1127125" y="3884863"/>
            <a:chExt cx="4030502" cy="2214000"/>
          </a:xfrm>
        </p:grpSpPr>
        <p:sp>
          <p:nvSpPr>
            <p:cNvPr id="17" name="矩形: 圆角 16">
              <a:extLst>
                <a:ext uri="{FF2B5EF4-FFF2-40B4-BE49-F238E27FC236}">
                  <a16:creationId xmlns:a16="http://schemas.microsoft.com/office/drawing/2014/main" id="{29DF4702-82D2-460C-944E-E04A39D4EDE3}"/>
                </a:ext>
              </a:extLst>
            </p:cNvPr>
            <p:cNvSpPr/>
            <p:nvPr/>
          </p:nvSpPr>
          <p:spPr>
            <a:xfrm>
              <a:off x="1127125" y="3884863"/>
              <a:ext cx="4030502" cy="2214000"/>
            </a:xfrm>
            <a:prstGeom prst="roundRect">
              <a:avLst>
                <a:gd name="adj" fmla="val 2910"/>
              </a:avLst>
            </a:prstGeom>
            <a:solidFill>
              <a:schemeClr val="bg1"/>
            </a:solidFill>
            <a:ln>
              <a:noFill/>
            </a:ln>
            <a:effectLst>
              <a:outerShdw blurRad="127000" dist="254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4" name="图表 13">
              <a:extLst>
                <a:ext uri="{FF2B5EF4-FFF2-40B4-BE49-F238E27FC236}">
                  <a16:creationId xmlns:a16="http://schemas.microsoft.com/office/drawing/2014/main" id="{C4561A02-DAA0-4F84-A285-61B57B18C480}"/>
                </a:ext>
              </a:extLst>
            </p:cNvPr>
            <p:cNvGraphicFramePr>
              <a:graphicFrameLocks/>
            </p:cNvGraphicFramePr>
            <p:nvPr>
              <p:extLst>
                <p:ext uri="{D42A27DB-BD31-4B8C-83A1-F6EECF244321}">
                  <p14:modId xmlns:p14="http://schemas.microsoft.com/office/powerpoint/2010/main" val="1432109585"/>
                </p:ext>
              </p:extLst>
            </p:nvPr>
          </p:nvGraphicFramePr>
          <p:xfrm>
            <a:off x="1445699" y="3953263"/>
            <a:ext cx="3393354" cy="2077200"/>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694737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75D1A4-E63B-4981-B9BD-0EE1434CA76C}"/>
              </a:ext>
            </a:extLst>
          </p:cNvPr>
          <p:cNvSpPr>
            <a:spLocks noGrp="1"/>
          </p:cNvSpPr>
          <p:nvPr>
            <p:ph type="title"/>
          </p:nvPr>
        </p:nvSpPr>
        <p:spPr/>
        <p:txBody>
          <a:bodyPr/>
          <a:lstStyle/>
          <a:p>
            <a:r>
              <a:rPr lang="en-US" altLang="zh-CN" dirty="0">
                <a:sym typeface="+mn-lt"/>
              </a:rPr>
              <a:t>2</a:t>
            </a:r>
            <a:r>
              <a:rPr lang="zh-CN" altLang="en-US" dirty="0">
                <a:sym typeface="+mn-lt"/>
              </a:rPr>
              <a:t>图表展示页</a:t>
            </a:r>
          </a:p>
        </p:txBody>
      </p:sp>
      <p:sp>
        <p:nvSpPr>
          <p:cNvPr id="4" name="灯片编号占位符 3">
            <a:extLst>
              <a:ext uri="{FF2B5EF4-FFF2-40B4-BE49-F238E27FC236}">
                <a16:creationId xmlns:a16="http://schemas.microsoft.com/office/drawing/2014/main" id="{BAD62FCB-1A92-40A5-8318-C36CDCCF6D1E}"/>
              </a:ext>
            </a:extLst>
          </p:cNvPr>
          <p:cNvSpPr>
            <a:spLocks noGrp="1"/>
          </p:cNvSpPr>
          <p:nvPr>
            <p:ph type="sldNum" sz="quarter" idx="12"/>
          </p:nvPr>
        </p:nvSpPr>
        <p:spPr/>
        <p:txBody>
          <a:bodyPr/>
          <a:lstStyle/>
          <a:p>
            <a:fld id="{2515AB8F-1C56-49E9-90C8-78D22B0C1B97}" type="slidenum">
              <a:rPr lang="zh-CN" altLang="en-US" smtClean="0">
                <a:sym typeface="+mn-lt"/>
              </a:rPr>
              <a:pPr/>
              <a:t>31</a:t>
            </a:fld>
            <a:endParaRPr lang="zh-CN" altLang="en-US">
              <a:sym typeface="+mn-lt"/>
            </a:endParaRPr>
          </a:p>
        </p:txBody>
      </p:sp>
      <p:sp>
        <p:nvSpPr>
          <p:cNvPr id="3" name="矩形 2">
            <a:extLst>
              <a:ext uri="{FF2B5EF4-FFF2-40B4-BE49-F238E27FC236}">
                <a16:creationId xmlns:a16="http://schemas.microsoft.com/office/drawing/2014/main" id="{FE2746FA-5D52-4988-B7FF-3C8E40BA5B02}"/>
              </a:ext>
            </a:extLst>
          </p:cNvPr>
          <p:cNvSpPr/>
          <p:nvPr/>
        </p:nvSpPr>
        <p:spPr>
          <a:xfrm>
            <a:off x="956152" y="4475299"/>
            <a:ext cx="4591363"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sp>
        <p:nvSpPr>
          <p:cNvPr id="31" name="矩形 30">
            <a:extLst>
              <a:ext uri="{FF2B5EF4-FFF2-40B4-BE49-F238E27FC236}">
                <a16:creationId xmlns:a16="http://schemas.microsoft.com/office/drawing/2014/main" id="{4C6B18B8-372F-4529-9B25-56D5E0F99C0A}"/>
              </a:ext>
            </a:extLst>
          </p:cNvPr>
          <p:cNvSpPr/>
          <p:nvPr/>
        </p:nvSpPr>
        <p:spPr>
          <a:xfrm>
            <a:off x="6605156" y="4475299"/>
            <a:ext cx="4682141" cy="1537216"/>
          </a:xfrm>
          <a:prstGeom prst="rect">
            <a:avLst/>
          </a:prstGeom>
        </p:spPr>
        <p:txBody>
          <a:bodyPr wrap="square" lIns="0" rIns="0">
            <a:normAutofit lnSpcReduction="10000"/>
          </a:bodyPr>
          <a:lstStyle/>
          <a:p>
            <a:pPr algn="ctr">
              <a:lnSpc>
                <a:spcPct val="130000"/>
              </a:lnSpc>
              <a:spcBef>
                <a:spcPct val="0"/>
              </a:spcBef>
            </a:pPr>
            <a:r>
              <a:rPr lang="zh-CN" altLang="en-US" sz="2000" b="1" dirty="0">
                <a:cs typeface="+mn-ea"/>
                <a:sym typeface="+mn-lt"/>
              </a:rPr>
              <a:t>修改条形颜色</a:t>
            </a:r>
            <a:endParaRPr lang="en-US" altLang="zh-CN" sz="2000" b="1" dirty="0">
              <a:cs typeface="+mn-ea"/>
              <a:sym typeface="+mn-lt"/>
            </a:endParaRPr>
          </a:p>
          <a:p>
            <a:pPr algn="ctr">
              <a:lnSpc>
                <a:spcPct val="130000"/>
              </a:lnSpc>
              <a:spcBef>
                <a:spcPct val="0"/>
              </a:spcBef>
            </a:pPr>
            <a:r>
              <a:rPr lang="zh-CN" altLang="en-US" sz="2000" dirty="0">
                <a:cs typeface="+mn-ea"/>
                <a:sym typeface="+mn-lt"/>
              </a:rPr>
              <a:t>修改某个系列颜色，对准某系列选中，条形角落出现</a:t>
            </a:r>
            <a:r>
              <a:rPr lang="en-US" altLang="zh-CN" sz="2000" dirty="0">
                <a:cs typeface="+mn-ea"/>
                <a:sym typeface="+mn-lt"/>
              </a:rPr>
              <a:t>4</a:t>
            </a:r>
            <a:r>
              <a:rPr lang="zh-CN" altLang="en-US" sz="2000" dirty="0">
                <a:cs typeface="+mn-ea"/>
                <a:sym typeface="+mn-lt"/>
              </a:rPr>
              <a:t>个端点说明已选中，右击可修改填充颜色、边框颜色</a:t>
            </a:r>
            <a:endParaRPr lang="en-US" altLang="zh-CN" sz="2000" dirty="0">
              <a:cs typeface="+mn-ea"/>
              <a:sym typeface="+mn-lt"/>
            </a:endParaRPr>
          </a:p>
        </p:txBody>
      </p:sp>
      <p:grpSp>
        <p:nvGrpSpPr>
          <p:cNvPr id="5" name="组合 4">
            <a:extLst>
              <a:ext uri="{FF2B5EF4-FFF2-40B4-BE49-F238E27FC236}">
                <a16:creationId xmlns:a16="http://schemas.microsoft.com/office/drawing/2014/main" id="{5431785D-926F-4F07-85FE-04173410D9E3}"/>
              </a:ext>
            </a:extLst>
          </p:cNvPr>
          <p:cNvGrpSpPr/>
          <p:nvPr/>
        </p:nvGrpSpPr>
        <p:grpSpPr>
          <a:xfrm>
            <a:off x="956153" y="1292276"/>
            <a:ext cx="4591362" cy="2914894"/>
            <a:chOff x="829153" y="1292276"/>
            <a:chExt cx="4591362" cy="2914894"/>
          </a:xfrm>
        </p:grpSpPr>
        <p:sp>
          <p:nvSpPr>
            <p:cNvPr id="14" name="矩形: 圆角 13">
              <a:extLst>
                <a:ext uri="{FF2B5EF4-FFF2-40B4-BE49-F238E27FC236}">
                  <a16:creationId xmlns:a16="http://schemas.microsoft.com/office/drawing/2014/main" id="{6BAE742F-2F12-463C-87C8-81D13EAD91C5}"/>
                </a:ext>
              </a:extLst>
            </p:cNvPr>
            <p:cNvSpPr/>
            <p:nvPr/>
          </p:nvSpPr>
          <p:spPr>
            <a:xfrm>
              <a:off x="829153" y="1292276"/>
              <a:ext cx="4591362" cy="2914894"/>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3" name="图表 22">
              <a:extLst>
                <a:ext uri="{FF2B5EF4-FFF2-40B4-BE49-F238E27FC236}">
                  <a16:creationId xmlns:a16="http://schemas.microsoft.com/office/drawing/2014/main" id="{F71036A2-DB79-4C58-B6BB-CB4BDBE27640}"/>
                </a:ext>
              </a:extLst>
            </p:cNvPr>
            <p:cNvGraphicFramePr>
              <a:graphicFrameLocks/>
            </p:cNvGraphicFramePr>
            <p:nvPr>
              <p:extLst>
                <p:ext uri="{D42A27DB-BD31-4B8C-83A1-F6EECF244321}">
                  <p14:modId xmlns:p14="http://schemas.microsoft.com/office/powerpoint/2010/main" val="146571947"/>
                </p:ext>
              </p:extLst>
            </p:nvPr>
          </p:nvGraphicFramePr>
          <p:xfrm>
            <a:off x="991100" y="1474982"/>
            <a:ext cx="4267468" cy="2556000"/>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28" name="直接连接符 27">
            <a:extLst>
              <a:ext uri="{FF2B5EF4-FFF2-40B4-BE49-F238E27FC236}">
                <a16:creationId xmlns:a16="http://schemas.microsoft.com/office/drawing/2014/main" id="{E26D78F3-9096-4A45-BAD4-59B4B00AAE80}"/>
              </a:ext>
            </a:extLst>
          </p:cNvPr>
          <p:cNvCxnSpPr>
            <a:cxnSpLocks/>
          </p:cNvCxnSpPr>
          <p:nvPr/>
        </p:nvCxnSpPr>
        <p:spPr>
          <a:xfrm flipH="1">
            <a:off x="1244333" y="4225224"/>
            <a:ext cx="4015002" cy="0"/>
          </a:xfrm>
          <a:prstGeom prst="line">
            <a:avLst/>
          </a:prstGeom>
          <a:solidFill>
            <a:schemeClr val="accent1"/>
          </a:solidFill>
          <a:ln w="19050" cap="sq">
            <a:gradFill flip="none" rotWithShape="1">
              <a:gsLst>
                <a:gs pos="0">
                  <a:schemeClr val="accent1">
                    <a:alpha val="0"/>
                  </a:schemeClr>
                </a:gs>
                <a:gs pos="50000">
                  <a:schemeClr val="accent1"/>
                </a:gs>
                <a:gs pos="100000">
                  <a:schemeClr val="accent1">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6" name="等腰三角形 5">
            <a:extLst>
              <a:ext uri="{FF2B5EF4-FFF2-40B4-BE49-F238E27FC236}">
                <a16:creationId xmlns:a16="http://schemas.microsoft.com/office/drawing/2014/main" id="{720C4E26-60FD-429D-B2A6-F9611AAB05BD}"/>
              </a:ext>
            </a:extLst>
          </p:cNvPr>
          <p:cNvSpPr>
            <a:spLocks noChangeAspect="1"/>
          </p:cNvSpPr>
          <p:nvPr/>
        </p:nvSpPr>
        <p:spPr>
          <a:xfrm rot="10800000">
            <a:off x="3143835" y="4225224"/>
            <a:ext cx="216000" cy="1036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24" name="图表 23">
            <a:extLst>
              <a:ext uri="{FF2B5EF4-FFF2-40B4-BE49-F238E27FC236}">
                <a16:creationId xmlns:a16="http://schemas.microsoft.com/office/drawing/2014/main" id="{E18FDE7F-AF0D-423E-9714-4B266D09A4C8}"/>
              </a:ext>
            </a:extLst>
          </p:cNvPr>
          <p:cNvGraphicFramePr>
            <a:graphicFrameLocks/>
          </p:cNvGraphicFramePr>
          <p:nvPr>
            <p:extLst>
              <p:ext uri="{D42A27DB-BD31-4B8C-83A1-F6EECF244321}">
                <p14:modId xmlns:p14="http://schemas.microsoft.com/office/powerpoint/2010/main" val="566275522"/>
              </p:ext>
            </p:extLst>
          </p:nvPr>
        </p:nvGraphicFramePr>
        <p:xfrm>
          <a:off x="6507941" y="1292276"/>
          <a:ext cx="4779356" cy="2901972"/>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直接连接符 11">
            <a:extLst>
              <a:ext uri="{FF2B5EF4-FFF2-40B4-BE49-F238E27FC236}">
                <a16:creationId xmlns:a16="http://schemas.microsoft.com/office/drawing/2014/main" id="{AB947C5F-C412-4FA9-B838-47D191763F0F}"/>
              </a:ext>
            </a:extLst>
          </p:cNvPr>
          <p:cNvCxnSpPr>
            <a:cxnSpLocks/>
          </p:cNvCxnSpPr>
          <p:nvPr/>
        </p:nvCxnSpPr>
        <p:spPr>
          <a:xfrm flipH="1">
            <a:off x="6905235" y="4263737"/>
            <a:ext cx="4014000" cy="0"/>
          </a:xfrm>
          <a:prstGeom prst="line">
            <a:avLst/>
          </a:prstGeom>
          <a:solidFill>
            <a:schemeClr val="accent1"/>
          </a:solidFill>
          <a:ln w="19050" cap="sq">
            <a:gradFill flip="none" rotWithShape="1">
              <a:gsLst>
                <a:gs pos="0">
                  <a:schemeClr val="accent2">
                    <a:alpha val="0"/>
                  </a:schemeClr>
                </a:gs>
                <a:gs pos="50000">
                  <a:schemeClr val="accent2"/>
                </a:gs>
                <a:gs pos="100000">
                  <a:schemeClr val="accent2">
                    <a:alpha val="0"/>
                  </a:schemeClr>
                </a:gs>
              </a:gsLst>
              <a:lin ang="0" scaled="1"/>
              <a:tileRect/>
            </a:gradFill>
            <a:prstDash val="solid"/>
            <a:round/>
            <a:tailEnd type="none" w="sm" len="sm"/>
          </a:ln>
        </p:spPr>
        <p:style>
          <a:lnRef idx="1">
            <a:schemeClr val="accent1"/>
          </a:lnRef>
          <a:fillRef idx="0">
            <a:schemeClr val="accent1"/>
          </a:fillRef>
          <a:effectRef idx="0">
            <a:schemeClr val="accent1"/>
          </a:effectRef>
          <a:fontRef idx="minor">
            <a:schemeClr val="tx1"/>
          </a:fontRef>
        </p:style>
      </p:cxnSp>
      <p:sp>
        <p:nvSpPr>
          <p:cNvPr id="13" name="等腰三角形 12">
            <a:extLst>
              <a:ext uri="{FF2B5EF4-FFF2-40B4-BE49-F238E27FC236}">
                <a16:creationId xmlns:a16="http://schemas.microsoft.com/office/drawing/2014/main" id="{A61E7E69-F645-482E-AF7E-59EE89F844E0}"/>
              </a:ext>
            </a:extLst>
          </p:cNvPr>
          <p:cNvSpPr>
            <a:spLocks noChangeAspect="1"/>
          </p:cNvSpPr>
          <p:nvPr/>
        </p:nvSpPr>
        <p:spPr>
          <a:xfrm rot="10800000">
            <a:off x="8804235" y="4263737"/>
            <a:ext cx="216000" cy="1036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a:extLst>
              <a:ext uri="{FF2B5EF4-FFF2-40B4-BE49-F238E27FC236}">
                <a16:creationId xmlns:a16="http://schemas.microsoft.com/office/drawing/2014/main" id="{FC9E9154-E7C0-47D0-B328-4BBEAE2CC8B2}"/>
              </a:ext>
            </a:extLst>
          </p:cNvPr>
          <p:cNvSpPr/>
          <p:nvPr/>
        </p:nvSpPr>
        <p:spPr>
          <a:xfrm>
            <a:off x="6605156" y="1293230"/>
            <a:ext cx="4643392" cy="2947926"/>
          </a:xfrm>
          <a:prstGeom prst="roundRect">
            <a:avLst>
              <a:gd name="adj" fmla="val 3345"/>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16" name="图表 15">
            <a:extLst>
              <a:ext uri="{FF2B5EF4-FFF2-40B4-BE49-F238E27FC236}">
                <a16:creationId xmlns:a16="http://schemas.microsoft.com/office/drawing/2014/main" id="{559D580B-2CF7-4F13-840E-BA171E1A8784}"/>
              </a:ext>
            </a:extLst>
          </p:cNvPr>
          <p:cNvGraphicFramePr>
            <a:graphicFrameLocks/>
          </p:cNvGraphicFramePr>
          <p:nvPr>
            <p:extLst>
              <p:ext uri="{D42A27DB-BD31-4B8C-83A1-F6EECF244321}">
                <p14:modId xmlns:p14="http://schemas.microsoft.com/office/powerpoint/2010/main" val="2808658823"/>
              </p:ext>
            </p:extLst>
          </p:nvPr>
        </p:nvGraphicFramePr>
        <p:xfrm>
          <a:off x="6793852" y="1489193"/>
          <a:ext cx="4266000" cy="2556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8312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3EDA87-9F9B-4965-9E7F-B77C486C5505}"/>
              </a:ext>
            </a:extLst>
          </p:cNvPr>
          <p:cNvSpPr>
            <a:spLocks noGrp="1"/>
          </p:cNvSpPr>
          <p:nvPr>
            <p:ph type="title"/>
          </p:nvPr>
        </p:nvSpPr>
        <p:spPr/>
        <p:txBody>
          <a:bodyPr/>
          <a:lstStyle/>
          <a:p>
            <a:r>
              <a:rPr lang="en-US" altLang="zh-CN" dirty="0">
                <a:sym typeface="+mn-lt"/>
              </a:rPr>
              <a:t>3</a:t>
            </a:r>
            <a:r>
              <a:rPr lang="zh-CN" altLang="en-US" dirty="0">
                <a:sym typeface="+mn-lt"/>
              </a:rPr>
              <a:t>图表展示页</a:t>
            </a:r>
          </a:p>
        </p:txBody>
      </p:sp>
      <p:sp>
        <p:nvSpPr>
          <p:cNvPr id="11" name="灯片编号占位符 10">
            <a:extLst>
              <a:ext uri="{FF2B5EF4-FFF2-40B4-BE49-F238E27FC236}">
                <a16:creationId xmlns:a16="http://schemas.microsoft.com/office/drawing/2014/main" id="{56A2BAF7-3EC6-4A9A-90AD-A09B1809EEEC}"/>
              </a:ext>
            </a:extLst>
          </p:cNvPr>
          <p:cNvSpPr>
            <a:spLocks noGrp="1"/>
          </p:cNvSpPr>
          <p:nvPr>
            <p:ph type="sldNum" sz="quarter" idx="12"/>
          </p:nvPr>
        </p:nvSpPr>
        <p:spPr/>
        <p:txBody>
          <a:bodyPr/>
          <a:lstStyle/>
          <a:p>
            <a:fld id="{2515AB8F-1C56-49E9-90C8-78D22B0C1B97}" type="slidenum">
              <a:rPr lang="zh-CN" altLang="en-US" smtClean="0">
                <a:sym typeface="+mn-lt"/>
              </a:rPr>
              <a:pPr/>
              <a:t>32</a:t>
            </a:fld>
            <a:endParaRPr lang="zh-CN" altLang="en-US">
              <a:sym typeface="+mn-lt"/>
            </a:endParaRPr>
          </a:p>
        </p:txBody>
      </p:sp>
      <p:sp>
        <p:nvSpPr>
          <p:cNvPr id="15" name="矩形 14">
            <a:extLst>
              <a:ext uri="{FF2B5EF4-FFF2-40B4-BE49-F238E27FC236}">
                <a16:creationId xmlns:a16="http://schemas.microsoft.com/office/drawing/2014/main" id="{B874BAD9-7DBE-4880-AD79-CA0A1C0802A5}"/>
              </a:ext>
            </a:extLst>
          </p:cNvPr>
          <p:cNvSpPr/>
          <p:nvPr/>
        </p:nvSpPr>
        <p:spPr>
          <a:xfrm>
            <a:off x="1373342" y="1537463"/>
            <a:ext cx="2784028"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图表 2">
            <a:extLst>
              <a:ext uri="{FF2B5EF4-FFF2-40B4-BE49-F238E27FC236}">
                <a16:creationId xmlns:a16="http://schemas.microsoft.com/office/drawing/2014/main" id="{B7E2A4BC-9A35-4706-B5B2-6B8C4CDDB3EE}"/>
              </a:ext>
            </a:extLst>
          </p:cNvPr>
          <p:cNvGraphicFramePr>
            <a:graphicFrameLocks/>
          </p:cNvGraphicFramePr>
          <p:nvPr>
            <p:extLst>
              <p:ext uri="{D42A27DB-BD31-4B8C-83A1-F6EECF244321}">
                <p14:modId xmlns:p14="http://schemas.microsoft.com/office/powerpoint/2010/main" val="3071192372"/>
              </p:ext>
            </p:extLst>
          </p:nvPr>
        </p:nvGraphicFramePr>
        <p:xfrm>
          <a:off x="1421431" y="1607225"/>
          <a:ext cx="2687850" cy="2420657"/>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接连接符 5">
            <a:extLst>
              <a:ext uri="{FF2B5EF4-FFF2-40B4-BE49-F238E27FC236}">
                <a16:creationId xmlns:a16="http://schemas.microsoft.com/office/drawing/2014/main" id="{719ECBBF-6F46-470B-8D1E-4FCF14A5BE2C}"/>
              </a:ext>
            </a:extLst>
          </p:cNvPr>
          <p:cNvCxnSpPr/>
          <p:nvPr/>
        </p:nvCxnSpPr>
        <p:spPr>
          <a:xfrm>
            <a:off x="1865356" y="4176979"/>
            <a:ext cx="1800000" cy="0"/>
          </a:xfrm>
          <a:prstGeom prst="line">
            <a:avLst/>
          </a:prstGeom>
          <a:ln w="9525" cap="rnd">
            <a:gradFill flip="none" rotWithShape="1">
              <a:gsLst>
                <a:gs pos="0">
                  <a:schemeClr val="bg1"/>
                </a:gs>
                <a:gs pos="36000">
                  <a:schemeClr val="accent2"/>
                </a:gs>
                <a:gs pos="55000">
                  <a:schemeClr val="accent2"/>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E204FF4-D7AC-4170-B1AD-59ECFB5431F2}"/>
              </a:ext>
            </a:extLst>
          </p:cNvPr>
          <p:cNvSpPr txBox="1"/>
          <p:nvPr/>
        </p:nvSpPr>
        <p:spPr>
          <a:xfrm>
            <a:off x="1585119" y="4326078"/>
            <a:ext cx="2360474" cy="1199016"/>
          </a:xfrm>
          <a:prstGeom prst="rect">
            <a:avLst/>
          </a:prstGeom>
          <a:noFill/>
        </p:spPr>
        <p:txBody>
          <a:bodyPr wrap="square" lIns="0" rIns="0" rtlCol="0" anchor="ctr" anchorCtr="0">
            <a:normAutofit lnSpcReduction="10000"/>
          </a:bodyPr>
          <a:lstStyle/>
          <a:p>
            <a:pPr algn="just">
              <a:lnSpc>
                <a:spcPct val="130000"/>
              </a:lnSpc>
            </a:pPr>
            <a:r>
              <a:rPr lang="zh-CN" altLang="en-US" sz="2000" dirty="0">
                <a:cs typeface="+mn-ea"/>
                <a:sym typeface="+mn-lt"/>
              </a:rPr>
              <a:t>可在折线图中修改为你的数据，方法同条形图</a:t>
            </a:r>
          </a:p>
        </p:txBody>
      </p:sp>
      <p:sp>
        <p:nvSpPr>
          <p:cNvPr id="10" name="矩形 9">
            <a:extLst>
              <a:ext uri="{FF2B5EF4-FFF2-40B4-BE49-F238E27FC236}">
                <a16:creationId xmlns:a16="http://schemas.microsoft.com/office/drawing/2014/main" id="{EEF3C5DA-B44B-4902-AFD9-7622DBBD75C4}"/>
              </a:ext>
            </a:extLst>
          </p:cNvPr>
          <p:cNvSpPr/>
          <p:nvPr/>
        </p:nvSpPr>
        <p:spPr>
          <a:xfrm>
            <a:off x="4522419" y="1267463"/>
            <a:ext cx="3147162" cy="4680000"/>
          </a:xfrm>
          <a:prstGeom prst="rect">
            <a:avLst/>
          </a:prstGeom>
          <a:solidFill>
            <a:schemeClr val="bg1"/>
          </a:solidFill>
          <a:ln>
            <a:noFill/>
          </a:ln>
          <a:effectLst>
            <a:outerShdw blurRad="254000" dist="127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4" name="图表 3">
            <a:extLst>
              <a:ext uri="{FF2B5EF4-FFF2-40B4-BE49-F238E27FC236}">
                <a16:creationId xmlns:a16="http://schemas.microsoft.com/office/drawing/2014/main" id="{CA66C1B1-8614-4A88-941E-322B03C07B4D}"/>
              </a:ext>
            </a:extLst>
          </p:cNvPr>
          <p:cNvGraphicFramePr>
            <a:graphicFrameLocks/>
          </p:cNvGraphicFramePr>
          <p:nvPr>
            <p:extLst>
              <p:ext uri="{D42A27DB-BD31-4B8C-83A1-F6EECF244321}">
                <p14:modId xmlns:p14="http://schemas.microsoft.com/office/powerpoint/2010/main" val="4128912698"/>
              </p:ext>
            </p:extLst>
          </p:nvPr>
        </p:nvGraphicFramePr>
        <p:xfrm>
          <a:off x="4576781" y="1346322"/>
          <a:ext cx="3038439" cy="2736395"/>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直接连接符 6">
            <a:extLst>
              <a:ext uri="{FF2B5EF4-FFF2-40B4-BE49-F238E27FC236}">
                <a16:creationId xmlns:a16="http://schemas.microsoft.com/office/drawing/2014/main" id="{EAD80A69-DAF9-4562-9BDA-C7B8031C7930}"/>
              </a:ext>
            </a:extLst>
          </p:cNvPr>
          <p:cNvCxnSpPr/>
          <p:nvPr/>
        </p:nvCxnSpPr>
        <p:spPr>
          <a:xfrm>
            <a:off x="5052000" y="4251261"/>
            <a:ext cx="2088000" cy="0"/>
          </a:xfrm>
          <a:prstGeom prst="line">
            <a:avLst/>
          </a:prstGeom>
          <a:ln w="9525" cap="rnd">
            <a:gradFill flip="none" rotWithShape="1">
              <a:gsLst>
                <a:gs pos="0">
                  <a:schemeClr val="bg1"/>
                </a:gs>
                <a:gs pos="36000">
                  <a:schemeClr val="accent1"/>
                </a:gs>
                <a:gs pos="55000">
                  <a:schemeClr val="accent1"/>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15723BE-F861-4B5E-B0E4-055C5427E3C9}"/>
              </a:ext>
            </a:extLst>
          </p:cNvPr>
          <p:cNvSpPr txBox="1"/>
          <p:nvPr/>
        </p:nvSpPr>
        <p:spPr>
          <a:xfrm>
            <a:off x="4800600" y="4352865"/>
            <a:ext cx="2583179" cy="1337370"/>
          </a:xfrm>
          <a:prstGeom prst="rect">
            <a:avLst/>
          </a:prstGeom>
          <a:noFill/>
        </p:spPr>
        <p:txBody>
          <a:bodyPr wrap="square" lIns="0" rIns="0" rtlCol="0" anchor="ctr" anchorCtr="0">
            <a:noAutofit/>
          </a:bodyPr>
          <a:lstStyle/>
          <a:p>
            <a:pPr algn="just">
              <a:lnSpc>
                <a:spcPct val="140000"/>
              </a:lnSpc>
            </a:pPr>
            <a:r>
              <a:rPr lang="zh-CN" altLang="en-US" sz="2000" dirty="0">
                <a:cs typeface="+mn-ea"/>
                <a:sym typeface="+mn-lt"/>
              </a:rPr>
              <a:t>拷贝你的图表过来，若是</a:t>
            </a:r>
            <a:r>
              <a:rPr lang="en-US" altLang="zh-CN" sz="2000" dirty="0">
                <a:cs typeface="+mn-ea"/>
                <a:sym typeface="+mn-lt"/>
              </a:rPr>
              <a:t>excel</a:t>
            </a:r>
            <a:r>
              <a:rPr lang="zh-CN" altLang="en-US" sz="2000" dirty="0">
                <a:cs typeface="+mn-ea"/>
                <a:sym typeface="+mn-lt"/>
              </a:rPr>
              <a:t>中生成的图表，选择保留源格式</a:t>
            </a:r>
          </a:p>
        </p:txBody>
      </p:sp>
      <p:sp>
        <p:nvSpPr>
          <p:cNvPr id="16" name="矩形 15">
            <a:extLst>
              <a:ext uri="{FF2B5EF4-FFF2-40B4-BE49-F238E27FC236}">
                <a16:creationId xmlns:a16="http://schemas.microsoft.com/office/drawing/2014/main" id="{B99F4107-559A-4C44-ADF2-C195C3B97FF6}"/>
              </a:ext>
            </a:extLst>
          </p:cNvPr>
          <p:cNvSpPr/>
          <p:nvPr/>
        </p:nvSpPr>
        <p:spPr>
          <a:xfrm>
            <a:off x="8051637" y="1537463"/>
            <a:ext cx="2784026" cy="4140000"/>
          </a:xfrm>
          <a:prstGeom prst="rect">
            <a:avLst/>
          </a:prstGeom>
          <a:solidFill>
            <a:schemeClr val="bg1"/>
          </a:solidFill>
          <a:ln>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图表 4">
            <a:extLst>
              <a:ext uri="{FF2B5EF4-FFF2-40B4-BE49-F238E27FC236}">
                <a16:creationId xmlns:a16="http://schemas.microsoft.com/office/drawing/2014/main" id="{264EFE68-22E4-4BA3-B405-78FAB1DDA794}"/>
              </a:ext>
            </a:extLst>
          </p:cNvPr>
          <p:cNvGraphicFramePr>
            <a:graphicFrameLocks/>
          </p:cNvGraphicFramePr>
          <p:nvPr>
            <p:extLst>
              <p:ext uri="{D42A27DB-BD31-4B8C-83A1-F6EECF244321}">
                <p14:modId xmlns:p14="http://schemas.microsoft.com/office/powerpoint/2010/main" val="1964591555"/>
              </p:ext>
            </p:extLst>
          </p:nvPr>
        </p:nvGraphicFramePr>
        <p:xfrm>
          <a:off x="8099726" y="1607223"/>
          <a:ext cx="2687849" cy="2420657"/>
        </p:xfrm>
        <a:graphic>
          <a:graphicData uri="http://schemas.openxmlformats.org/drawingml/2006/chart">
            <c:chart xmlns:c="http://schemas.openxmlformats.org/drawingml/2006/chart" xmlns:r="http://schemas.openxmlformats.org/officeDocument/2006/relationships" r:id="rId5"/>
          </a:graphicData>
        </a:graphic>
      </p:graphicFrame>
      <p:cxnSp>
        <p:nvCxnSpPr>
          <p:cNvPr id="8" name="直接连接符 7">
            <a:extLst>
              <a:ext uri="{FF2B5EF4-FFF2-40B4-BE49-F238E27FC236}">
                <a16:creationId xmlns:a16="http://schemas.microsoft.com/office/drawing/2014/main" id="{DC2395C2-5C61-456B-B555-13E50F625C10}"/>
              </a:ext>
            </a:extLst>
          </p:cNvPr>
          <p:cNvCxnSpPr/>
          <p:nvPr/>
        </p:nvCxnSpPr>
        <p:spPr>
          <a:xfrm>
            <a:off x="8543650" y="4176977"/>
            <a:ext cx="1800000" cy="0"/>
          </a:xfrm>
          <a:prstGeom prst="line">
            <a:avLst/>
          </a:prstGeom>
          <a:ln w="9525" cap="rnd">
            <a:gradFill flip="none" rotWithShape="1">
              <a:gsLst>
                <a:gs pos="0">
                  <a:schemeClr val="bg1"/>
                </a:gs>
                <a:gs pos="36000">
                  <a:schemeClr val="accent3"/>
                </a:gs>
                <a:gs pos="55000">
                  <a:schemeClr val="accent3"/>
                </a:gs>
                <a:gs pos="100000">
                  <a:schemeClr val="bg1"/>
                </a:gs>
              </a:gsLst>
              <a:lin ang="0" scaled="1"/>
              <a:tileRect/>
            </a:gradFill>
            <a:roun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4906B4B-3630-4644-9BAD-CB1BA0309DCE}"/>
              </a:ext>
            </a:extLst>
          </p:cNvPr>
          <p:cNvSpPr txBox="1"/>
          <p:nvPr/>
        </p:nvSpPr>
        <p:spPr>
          <a:xfrm>
            <a:off x="8262850" y="4326294"/>
            <a:ext cx="2361600" cy="1198800"/>
          </a:xfrm>
          <a:prstGeom prst="rect">
            <a:avLst/>
          </a:prstGeom>
          <a:noFill/>
        </p:spPr>
        <p:txBody>
          <a:bodyPr wrap="square" lIns="0" rIns="0" rtlCol="0" anchor="ctr" anchorCtr="0">
            <a:noAutofit/>
          </a:bodyPr>
          <a:lstStyle/>
          <a:p>
            <a:pPr algn="just">
              <a:lnSpc>
                <a:spcPct val="130000"/>
              </a:lnSpc>
            </a:pPr>
            <a:r>
              <a:rPr lang="zh-CN" altLang="en-US" sz="2000" dirty="0">
                <a:cs typeface="+mn-ea"/>
                <a:sym typeface="+mn-lt"/>
              </a:rPr>
              <a:t>右击图表，填充修改颜色对话框，选择图表区，设为“无填充”</a:t>
            </a:r>
          </a:p>
        </p:txBody>
      </p:sp>
      <p:sp>
        <p:nvSpPr>
          <p:cNvPr id="22" name="任意多边形: 形状 21">
            <a:extLst>
              <a:ext uri="{FF2B5EF4-FFF2-40B4-BE49-F238E27FC236}">
                <a16:creationId xmlns:a16="http://schemas.microsoft.com/office/drawing/2014/main" id="{8C63BFBA-03AD-4154-B98E-66070F0FA208}"/>
              </a:ext>
            </a:extLst>
          </p:cNvPr>
          <p:cNvSpPr>
            <a:spLocks noChangeAspect="1"/>
          </p:cNvSpPr>
          <p:nvPr/>
        </p:nvSpPr>
        <p:spPr bwMode="auto">
          <a:xfrm rot="10800000">
            <a:off x="665307"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
        <p:nvSpPr>
          <p:cNvPr id="23" name="任意多边形: 形状 22">
            <a:extLst>
              <a:ext uri="{FF2B5EF4-FFF2-40B4-BE49-F238E27FC236}">
                <a16:creationId xmlns:a16="http://schemas.microsoft.com/office/drawing/2014/main" id="{BCEED9C4-EF03-401C-BF16-DFEDE8A8715B}"/>
              </a:ext>
            </a:extLst>
          </p:cNvPr>
          <p:cNvSpPr>
            <a:spLocks noChangeAspect="1"/>
          </p:cNvSpPr>
          <p:nvPr/>
        </p:nvSpPr>
        <p:spPr bwMode="auto">
          <a:xfrm rot="10800000" flipH="1">
            <a:off x="11238781" y="3398200"/>
            <a:ext cx="267420" cy="460960"/>
          </a:xfrm>
          <a:custGeom>
            <a:avLst/>
            <a:gdLst>
              <a:gd name="connsiteX0" fmla="*/ 61063 w 267420"/>
              <a:gd name="connsiteY0" fmla="*/ 460960 h 460960"/>
              <a:gd name="connsiteX1" fmla="*/ 21812 w 267420"/>
              <a:gd name="connsiteY1" fmla="*/ 447128 h 460960"/>
              <a:gd name="connsiteX2" fmla="*/ 166 w 267420"/>
              <a:gd name="connsiteY2" fmla="*/ 405054 h 460960"/>
              <a:gd name="connsiteX3" fmla="*/ 1145 w 267420"/>
              <a:gd name="connsiteY3" fmla="*/ 396790 h 460960"/>
              <a:gd name="connsiteX4" fmla="*/ 26782 w 267420"/>
              <a:gd name="connsiteY4" fmla="*/ 345517 h 460960"/>
              <a:gd name="connsiteX5" fmla="*/ 124558 w 267420"/>
              <a:gd name="connsiteY5" fmla="*/ 230418 h 460960"/>
              <a:gd name="connsiteX6" fmla="*/ 14885 w 267420"/>
              <a:gd name="connsiteY6" fmla="*/ 101315 h 460960"/>
              <a:gd name="connsiteX7" fmla="*/ 21812 w 267420"/>
              <a:gd name="connsiteY7" fmla="*/ 14862 h 460960"/>
              <a:gd name="connsiteX8" fmla="*/ 108395 w 267420"/>
              <a:gd name="connsiteY8" fmla="*/ 21778 h 460960"/>
              <a:gd name="connsiteX9" fmla="*/ 252701 w 267420"/>
              <a:gd name="connsiteY9" fmla="*/ 191226 h 460960"/>
              <a:gd name="connsiteX10" fmla="*/ 252701 w 267420"/>
              <a:gd name="connsiteY10" fmla="*/ 270763 h 460960"/>
              <a:gd name="connsiteX11" fmla="*/ 108395 w 267420"/>
              <a:gd name="connsiteY11" fmla="*/ 440211 h 460960"/>
              <a:gd name="connsiteX12" fmla="*/ 61063 w 267420"/>
              <a:gd name="connsiteY12" fmla="*/ 460960 h 4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420" h="460960">
                <a:moveTo>
                  <a:pt x="61063" y="460960"/>
                </a:moveTo>
                <a:cubicBezTo>
                  <a:pt x="47210" y="460960"/>
                  <a:pt x="33356" y="456349"/>
                  <a:pt x="21812" y="447128"/>
                </a:cubicBezTo>
                <a:cubicBezTo>
                  <a:pt x="8536" y="436177"/>
                  <a:pt x="1320" y="420903"/>
                  <a:pt x="166" y="405054"/>
                </a:cubicBezTo>
                <a:lnTo>
                  <a:pt x="1145" y="396790"/>
                </a:lnTo>
                <a:lnTo>
                  <a:pt x="26782" y="345517"/>
                </a:lnTo>
                <a:lnTo>
                  <a:pt x="124558" y="230418"/>
                </a:lnTo>
                <a:lnTo>
                  <a:pt x="14885" y="101315"/>
                </a:lnTo>
                <a:cubicBezTo>
                  <a:pt x="-7049" y="74802"/>
                  <a:pt x="-4741" y="36763"/>
                  <a:pt x="21812" y="14862"/>
                </a:cubicBezTo>
                <a:cubicBezTo>
                  <a:pt x="47210" y="-7040"/>
                  <a:pt x="86461" y="-4734"/>
                  <a:pt x="108395" y="21778"/>
                </a:cubicBezTo>
                <a:lnTo>
                  <a:pt x="252701" y="191226"/>
                </a:lnTo>
                <a:cubicBezTo>
                  <a:pt x="272327" y="214280"/>
                  <a:pt x="272327" y="247709"/>
                  <a:pt x="252701" y="270763"/>
                </a:cubicBezTo>
                <a:lnTo>
                  <a:pt x="108395" y="440211"/>
                </a:lnTo>
                <a:cubicBezTo>
                  <a:pt x="95696" y="454044"/>
                  <a:pt x="78380" y="460960"/>
                  <a:pt x="61063" y="460960"/>
                </a:cubicBezTo>
                <a:close/>
              </a:path>
            </a:pathLst>
          </a:custGeom>
          <a:solidFill>
            <a:schemeClr val="bg1">
              <a:lumMod val="95000"/>
            </a:schemeClr>
          </a:solidFill>
          <a:ln>
            <a:noFill/>
          </a:ln>
        </p:spPr>
        <p:txBody>
          <a:bodyPr wrap="square">
            <a:noAutofit/>
          </a:bodyPr>
          <a:lstStyle/>
          <a:p>
            <a:pPr>
              <a:lnSpc>
                <a:spcPct val="130000"/>
              </a:lnSpc>
            </a:pPr>
            <a:endParaRPr lang="zh-CN" altLang="en-US" dirty="0">
              <a:cs typeface="+mn-ea"/>
              <a:sym typeface="+mn-lt"/>
            </a:endParaRPr>
          </a:p>
        </p:txBody>
      </p:sp>
    </p:spTree>
    <p:extLst>
      <p:ext uri="{BB962C8B-B14F-4D97-AF65-F5344CB8AC3E}">
        <p14:creationId xmlns:p14="http://schemas.microsoft.com/office/powerpoint/2010/main" val="425440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B7075-3217-4C73-917E-B16081C8F3AA}"/>
              </a:ext>
            </a:extLst>
          </p:cNvPr>
          <p:cNvSpPr>
            <a:spLocks noGrp="1"/>
          </p:cNvSpPr>
          <p:nvPr>
            <p:ph type="title"/>
          </p:nvPr>
        </p:nvSpPr>
        <p:spPr/>
        <p:txBody>
          <a:bodyPr/>
          <a:lstStyle/>
          <a:p>
            <a:r>
              <a:rPr lang="en-US" altLang="zh-CN" dirty="0">
                <a:latin typeface="+mn-lt"/>
                <a:ea typeface="+mn-ea"/>
                <a:cs typeface="+mn-ea"/>
                <a:sym typeface="+mn-lt"/>
              </a:rPr>
              <a:t>3</a:t>
            </a:r>
            <a:r>
              <a:rPr lang="zh-CN" altLang="en-US" dirty="0">
                <a:latin typeface="+mn-lt"/>
                <a:ea typeface="+mn-ea"/>
                <a:cs typeface="+mn-ea"/>
                <a:sym typeface="+mn-lt"/>
              </a:rPr>
              <a:t>图表展示页</a:t>
            </a:r>
          </a:p>
        </p:txBody>
      </p:sp>
      <p:sp>
        <p:nvSpPr>
          <p:cNvPr id="3" name="灯片编号占位符 2">
            <a:extLst>
              <a:ext uri="{FF2B5EF4-FFF2-40B4-BE49-F238E27FC236}">
                <a16:creationId xmlns:a16="http://schemas.microsoft.com/office/drawing/2014/main" id="{EC36578C-68E1-4BAD-BE5C-50192E1ACD7A}"/>
              </a:ext>
            </a:extLst>
          </p:cNvPr>
          <p:cNvSpPr>
            <a:spLocks noGrp="1"/>
          </p:cNvSpPr>
          <p:nvPr>
            <p:ph type="sldNum" sz="quarter" idx="12"/>
          </p:nvPr>
        </p:nvSpPr>
        <p:spPr/>
        <p:txBody>
          <a:bodyPr/>
          <a:lstStyle/>
          <a:p>
            <a:fld id="{2515AB8F-1C56-49E9-90C8-78D22B0C1B97}" type="slidenum">
              <a:rPr lang="zh-CN" altLang="en-US" smtClean="0">
                <a:cs typeface="+mn-ea"/>
                <a:sym typeface="+mn-lt"/>
              </a:rPr>
              <a:pPr/>
              <a:t>33</a:t>
            </a:fld>
            <a:endParaRPr lang="zh-CN" altLang="en-US" dirty="0">
              <a:cs typeface="+mn-ea"/>
              <a:sym typeface="+mn-lt"/>
            </a:endParaRPr>
          </a:p>
        </p:txBody>
      </p:sp>
      <p:sp>
        <p:nvSpPr>
          <p:cNvPr id="55" name="矩形: 圆角 54">
            <a:extLst>
              <a:ext uri="{FF2B5EF4-FFF2-40B4-BE49-F238E27FC236}">
                <a16:creationId xmlns:a16="http://schemas.microsoft.com/office/drawing/2014/main" id="{A6813062-A231-44FC-B619-A671AC17C30A}"/>
              </a:ext>
            </a:extLst>
          </p:cNvPr>
          <p:cNvSpPr/>
          <p:nvPr/>
        </p:nvSpPr>
        <p:spPr>
          <a:xfrm>
            <a:off x="4459192" y="1409700"/>
            <a:ext cx="3262987" cy="4546477"/>
          </a:xfrm>
          <a:prstGeom prst="roundRect">
            <a:avLst>
              <a:gd name="adj" fmla="val 226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6" name="图表 5">
            <a:extLst>
              <a:ext uri="{FF2B5EF4-FFF2-40B4-BE49-F238E27FC236}">
                <a16:creationId xmlns:a16="http://schemas.microsoft.com/office/drawing/2014/main" id="{201A244F-ECBC-4B49-948C-DF7C114CD96F}"/>
              </a:ext>
            </a:extLst>
          </p:cNvPr>
          <p:cNvGraphicFramePr>
            <a:graphicFrameLocks/>
          </p:cNvGraphicFramePr>
          <p:nvPr>
            <p:extLst>
              <p:ext uri="{D42A27DB-BD31-4B8C-83A1-F6EECF244321}">
                <p14:modId xmlns:p14="http://schemas.microsoft.com/office/powerpoint/2010/main" val="3616233158"/>
              </p:ext>
            </p:extLst>
          </p:nvPr>
        </p:nvGraphicFramePr>
        <p:xfrm>
          <a:off x="4752448" y="1674068"/>
          <a:ext cx="2676474" cy="2550112"/>
        </p:xfrm>
        <a:graphic>
          <a:graphicData uri="http://schemas.openxmlformats.org/drawingml/2006/chart">
            <c:chart xmlns:c="http://schemas.openxmlformats.org/drawingml/2006/chart" xmlns:r="http://schemas.openxmlformats.org/officeDocument/2006/relationships" r:id="rId2"/>
          </a:graphicData>
        </a:graphic>
      </p:graphicFrame>
      <p:sp>
        <p:nvSpPr>
          <p:cNvPr id="21" name="ïṥļîḍé">
            <a:extLst>
              <a:ext uri="{FF2B5EF4-FFF2-40B4-BE49-F238E27FC236}">
                <a16:creationId xmlns:a16="http://schemas.microsoft.com/office/drawing/2014/main" id="{F8F158F2-8B81-46F8-97F1-2561123058F3}"/>
              </a:ext>
            </a:extLst>
          </p:cNvPr>
          <p:cNvSpPr txBox="1"/>
          <p:nvPr/>
        </p:nvSpPr>
        <p:spPr>
          <a:xfrm flipH="1">
            <a:off x="4832607"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sp>
        <p:nvSpPr>
          <p:cNvPr id="57" name="矩形: 圆角 56">
            <a:extLst>
              <a:ext uri="{FF2B5EF4-FFF2-40B4-BE49-F238E27FC236}">
                <a16:creationId xmlns:a16="http://schemas.microsoft.com/office/drawing/2014/main" id="{D1ABA6BE-52B5-434A-8D8A-74AFCD0E0D2A}"/>
              </a:ext>
            </a:extLst>
          </p:cNvPr>
          <p:cNvSpPr/>
          <p:nvPr/>
        </p:nvSpPr>
        <p:spPr>
          <a:xfrm>
            <a:off x="8257984" y="1409700"/>
            <a:ext cx="3262987" cy="4546477"/>
          </a:xfrm>
          <a:prstGeom prst="roundRect">
            <a:avLst>
              <a:gd name="adj" fmla="val 1917"/>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ïṥļîḍé">
            <a:extLst>
              <a:ext uri="{FF2B5EF4-FFF2-40B4-BE49-F238E27FC236}">
                <a16:creationId xmlns:a16="http://schemas.microsoft.com/office/drawing/2014/main" id="{B74FC10E-8EEC-438B-BCD3-378D4AE795E1}"/>
              </a:ext>
            </a:extLst>
          </p:cNvPr>
          <p:cNvSpPr txBox="1"/>
          <p:nvPr/>
        </p:nvSpPr>
        <p:spPr>
          <a:xfrm flipH="1">
            <a:off x="8631399"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40" name="图表 39">
            <a:extLst>
              <a:ext uri="{FF2B5EF4-FFF2-40B4-BE49-F238E27FC236}">
                <a16:creationId xmlns:a16="http://schemas.microsoft.com/office/drawing/2014/main" id="{0E3DDBE0-B517-42A7-8729-1EBE657DD973}"/>
              </a:ext>
            </a:extLst>
          </p:cNvPr>
          <p:cNvGraphicFramePr>
            <a:graphicFrameLocks/>
          </p:cNvGraphicFramePr>
          <p:nvPr>
            <p:extLst>
              <p:ext uri="{D42A27DB-BD31-4B8C-83A1-F6EECF244321}">
                <p14:modId xmlns:p14="http://schemas.microsoft.com/office/powerpoint/2010/main" val="187551600"/>
              </p:ext>
            </p:extLst>
          </p:nvPr>
        </p:nvGraphicFramePr>
        <p:xfrm>
          <a:off x="8545553" y="1727323"/>
          <a:ext cx="2687849" cy="2494360"/>
        </p:xfrm>
        <a:graphic>
          <a:graphicData uri="http://schemas.openxmlformats.org/drawingml/2006/chart">
            <c:chart xmlns:c="http://schemas.openxmlformats.org/drawingml/2006/chart" xmlns:r="http://schemas.openxmlformats.org/officeDocument/2006/relationships" r:id="rId3"/>
          </a:graphicData>
        </a:graphic>
      </p:graphicFrame>
      <p:sp>
        <p:nvSpPr>
          <p:cNvPr id="53" name="矩形: 圆角 52">
            <a:extLst>
              <a:ext uri="{FF2B5EF4-FFF2-40B4-BE49-F238E27FC236}">
                <a16:creationId xmlns:a16="http://schemas.microsoft.com/office/drawing/2014/main" id="{1AC93761-36A6-429B-A348-94702EEDB0BD}"/>
              </a:ext>
            </a:extLst>
          </p:cNvPr>
          <p:cNvSpPr/>
          <p:nvPr/>
        </p:nvSpPr>
        <p:spPr>
          <a:xfrm>
            <a:off x="660400" y="1409700"/>
            <a:ext cx="3262987" cy="4546477"/>
          </a:xfrm>
          <a:prstGeom prst="roundRect">
            <a:avLst>
              <a:gd name="adj" fmla="val 2705"/>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ïṥļîḍé">
            <a:extLst>
              <a:ext uri="{FF2B5EF4-FFF2-40B4-BE49-F238E27FC236}">
                <a16:creationId xmlns:a16="http://schemas.microsoft.com/office/drawing/2014/main" id="{B68DB863-5D7F-4FEF-B241-CEA3316BD0B7}"/>
              </a:ext>
            </a:extLst>
          </p:cNvPr>
          <p:cNvSpPr txBox="1"/>
          <p:nvPr/>
        </p:nvSpPr>
        <p:spPr>
          <a:xfrm flipH="1">
            <a:off x="1033815" y="4132783"/>
            <a:ext cx="2516157" cy="1692000"/>
          </a:xfrm>
          <a:prstGeom prst="rect">
            <a:avLst/>
          </a:prstGeom>
          <a:noFill/>
        </p:spPr>
        <p:txBody>
          <a:bodyPr wrap="square" lIns="0" tIns="45720" rIns="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just">
              <a:lnSpc>
                <a:spcPct val="130000"/>
              </a:lnSpc>
            </a:pPr>
            <a:r>
              <a:rPr lang="zh-CN" altLang="en-US" sz="2000" dirty="0">
                <a:cs typeface="+mn-ea"/>
                <a:sym typeface="+mn-lt"/>
              </a:rPr>
              <a:t>可在折线图中修改为你的数据，方法同前条形图，可在折线图中修改为你的数据</a:t>
            </a:r>
          </a:p>
        </p:txBody>
      </p:sp>
      <p:graphicFrame>
        <p:nvGraphicFramePr>
          <p:cNvPr id="39" name="图表 38">
            <a:extLst>
              <a:ext uri="{FF2B5EF4-FFF2-40B4-BE49-F238E27FC236}">
                <a16:creationId xmlns:a16="http://schemas.microsoft.com/office/drawing/2014/main" id="{578E0FCF-CEA8-4750-9F6D-B59FE5993BEC}"/>
              </a:ext>
            </a:extLst>
          </p:cNvPr>
          <p:cNvGraphicFramePr>
            <a:graphicFrameLocks/>
          </p:cNvGraphicFramePr>
          <p:nvPr>
            <p:extLst>
              <p:ext uri="{D42A27DB-BD31-4B8C-83A1-F6EECF244321}">
                <p14:modId xmlns:p14="http://schemas.microsoft.com/office/powerpoint/2010/main" val="1079732380"/>
              </p:ext>
            </p:extLst>
          </p:nvPr>
        </p:nvGraphicFramePr>
        <p:xfrm>
          <a:off x="947968" y="1803523"/>
          <a:ext cx="2687850" cy="2420657"/>
        </p:xfrm>
        <a:graphic>
          <a:graphicData uri="http://schemas.openxmlformats.org/drawingml/2006/chart">
            <c:chart xmlns:c="http://schemas.openxmlformats.org/drawingml/2006/chart" xmlns:r="http://schemas.openxmlformats.org/officeDocument/2006/relationships" r:id="rId4"/>
          </a:graphicData>
        </a:graphic>
      </p:graphicFrame>
      <p:sp>
        <p:nvSpPr>
          <p:cNvPr id="38" name="任意多边形: 形状 37">
            <a:extLst>
              <a:ext uri="{FF2B5EF4-FFF2-40B4-BE49-F238E27FC236}">
                <a16:creationId xmlns:a16="http://schemas.microsoft.com/office/drawing/2014/main" id="{0A282ABD-49EE-497C-AB41-574324C70C72}"/>
              </a:ext>
            </a:extLst>
          </p:cNvPr>
          <p:cNvSpPr/>
          <p:nvPr/>
        </p:nvSpPr>
        <p:spPr>
          <a:xfrm>
            <a:off x="964248"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1</a:t>
            </a:r>
            <a:endParaRPr lang="zh-CN" altLang="en-US" b="1" dirty="0">
              <a:cs typeface="+mn-ea"/>
              <a:sym typeface="+mn-lt"/>
            </a:endParaRPr>
          </a:p>
        </p:txBody>
      </p:sp>
      <p:sp>
        <p:nvSpPr>
          <p:cNvPr id="14" name="任意多边形: 形状 13">
            <a:extLst>
              <a:ext uri="{FF2B5EF4-FFF2-40B4-BE49-F238E27FC236}">
                <a16:creationId xmlns:a16="http://schemas.microsoft.com/office/drawing/2014/main" id="{4618F71E-8FC1-4B77-9C28-9CA0E609E8FB}"/>
              </a:ext>
            </a:extLst>
          </p:cNvPr>
          <p:cNvSpPr/>
          <p:nvPr/>
        </p:nvSpPr>
        <p:spPr>
          <a:xfrm>
            <a:off x="4741167"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2</a:t>
            </a:r>
            <a:endParaRPr lang="zh-CN" altLang="en-US" b="1" dirty="0">
              <a:cs typeface="+mn-ea"/>
              <a:sym typeface="+mn-lt"/>
            </a:endParaRPr>
          </a:p>
        </p:txBody>
      </p:sp>
      <p:sp>
        <p:nvSpPr>
          <p:cNvPr id="15" name="任意多边形: 形状 14">
            <a:extLst>
              <a:ext uri="{FF2B5EF4-FFF2-40B4-BE49-F238E27FC236}">
                <a16:creationId xmlns:a16="http://schemas.microsoft.com/office/drawing/2014/main" id="{71AA3536-869E-4A46-BF85-FD056D45E271}"/>
              </a:ext>
            </a:extLst>
          </p:cNvPr>
          <p:cNvSpPr/>
          <p:nvPr/>
        </p:nvSpPr>
        <p:spPr>
          <a:xfrm>
            <a:off x="8562819" y="1407369"/>
            <a:ext cx="461962" cy="523032"/>
          </a:xfrm>
          <a:custGeom>
            <a:avLst/>
            <a:gdLst>
              <a:gd name="connsiteX0" fmla="*/ 0 w 657995"/>
              <a:gd name="connsiteY0" fmla="*/ 0 h 1569468"/>
              <a:gd name="connsiteX1" fmla="*/ 657995 w 657995"/>
              <a:gd name="connsiteY1" fmla="*/ 0 h 1569468"/>
              <a:gd name="connsiteX2" fmla="*/ 657995 w 657995"/>
              <a:gd name="connsiteY2" fmla="*/ 1569468 h 1569468"/>
              <a:gd name="connsiteX3" fmla="*/ 328998 w 657995"/>
              <a:gd name="connsiteY3" fmla="*/ 984182 h 1569468"/>
              <a:gd name="connsiteX4" fmla="*/ 0 w 657995"/>
              <a:gd name="connsiteY4" fmla="*/ 1569468 h 156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95" h="1569468">
                <a:moveTo>
                  <a:pt x="0" y="0"/>
                </a:moveTo>
                <a:lnTo>
                  <a:pt x="657995" y="0"/>
                </a:lnTo>
                <a:lnTo>
                  <a:pt x="657995" y="1569468"/>
                </a:lnTo>
                <a:lnTo>
                  <a:pt x="328998" y="984182"/>
                </a:lnTo>
                <a:lnTo>
                  <a:pt x="0" y="1569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cs typeface="+mn-ea"/>
                <a:sym typeface="+mn-lt"/>
              </a:rPr>
              <a:t>3</a:t>
            </a:r>
            <a:endParaRPr lang="zh-CN" altLang="en-US" b="1" dirty="0">
              <a:cs typeface="+mn-ea"/>
              <a:sym typeface="+mn-lt"/>
            </a:endParaRPr>
          </a:p>
        </p:txBody>
      </p:sp>
    </p:spTree>
    <p:extLst>
      <p:ext uri="{BB962C8B-B14F-4D97-AF65-F5344CB8AC3E}">
        <p14:creationId xmlns:p14="http://schemas.microsoft.com/office/powerpoint/2010/main" val="177506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84ABF3-F805-42C5-B7C1-270499226D21}"/>
              </a:ext>
            </a:extLst>
          </p:cNvPr>
          <p:cNvSpPr>
            <a:spLocks noGrp="1"/>
          </p:cNvSpPr>
          <p:nvPr>
            <p:ph type="title"/>
          </p:nvPr>
        </p:nvSpPr>
        <p:spPr/>
        <p:txBody>
          <a:bodyPr/>
          <a:lstStyle/>
          <a:p>
            <a:r>
              <a:rPr lang="en-US" altLang="zh-CN" dirty="0">
                <a:sym typeface="+mn-lt"/>
              </a:rPr>
              <a:t>4</a:t>
            </a:r>
            <a:r>
              <a:rPr lang="zh-CN" altLang="en-US" dirty="0">
                <a:sym typeface="+mn-lt"/>
              </a:rPr>
              <a:t>图表展示页</a:t>
            </a:r>
          </a:p>
        </p:txBody>
      </p:sp>
      <p:sp>
        <p:nvSpPr>
          <p:cNvPr id="9" name="灯片编号占位符 8">
            <a:extLst>
              <a:ext uri="{FF2B5EF4-FFF2-40B4-BE49-F238E27FC236}">
                <a16:creationId xmlns:a16="http://schemas.microsoft.com/office/drawing/2014/main" id="{DDEB3356-8026-43E8-9CA0-8F821486FC24}"/>
              </a:ext>
            </a:extLst>
          </p:cNvPr>
          <p:cNvSpPr>
            <a:spLocks noGrp="1"/>
          </p:cNvSpPr>
          <p:nvPr>
            <p:ph type="sldNum" sz="quarter" idx="12"/>
          </p:nvPr>
        </p:nvSpPr>
        <p:spPr/>
        <p:txBody>
          <a:bodyPr/>
          <a:lstStyle/>
          <a:p>
            <a:fld id="{2515AB8F-1C56-49E9-90C8-78D22B0C1B97}" type="slidenum">
              <a:rPr lang="zh-CN" altLang="en-US" smtClean="0">
                <a:sym typeface="+mn-lt"/>
              </a:rPr>
              <a:pPr/>
              <a:t>34</a:t>
            </a:fld>
            <a:endParaRPr lang="zh-CN" altLang="en-US">
              <a:sym typeface="+mn-lt"/>
            </a:endParaRPr>
          </a:p>
        </p:txBody>
      </p:sp>
      <p:graphicFrame>
        <p:nvGraphicFramePr>
          <p:cNvPr id="3" name="图表 2">
            <a:extLst>
              <a:ext uri="{FF2B5EF4-FFF2-40B4-BE49-F238E27FC236}">
                <a16:creationId xmlns:a16="http://schemas.microsoft.com/office/drawing/2014/main" id="{29DCAF03-2E69-476A-B99D-2D22937719B7}"/>
              </a:ext>
            </a:extLst>
          </p:cNvPr>
          <p:cNvGraphicFramePr/>
          <p:nvPr>
            <p:extLst>
              <p:ext uri="{D42A27DB-BD31-4B8C-83A1-F6EECF244321}">
                <p14:modId xmlns:p14="http://schemas.microsoft.com/office/powerpoint/2010/main" val="1873279319"/>
              </p:ext>
            </p:extLst>
          </p:nvPr>
        </p:nvGraphicFramePr>
        <p:xfrm>
          <a:off x="3760773" y="1217502"/>
          <a:ext cx="3771597" cy="230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图表 3">
            <a:extLst>
              <a:ext uri="{FF2B5EF4-FFF2-40B4-BE49-F238E27FC236}">
                <a16:creationId xmlns:a16="http://schemas.microsoft.com/office/drawing/2014/main" id="{69EB9904-87AC-4862-B6E8-3E755D2B744B}"/>
              </a:ext>
            </a:extLst>
          </p:cNvPr>
          <p:cNvGraphicFramePr/>
          <p:nvPr>
            <p:extLst>
              <p:ext uri="{D42A27DB-BD31-4B8C-83A1-F6EECF244321}">
                <p14:modId xmlns:p14="http://schemas.microsoft.com/office/powerpoint/2010/main" val="3845497226"/>
              </p:ext>
            </p:extLst>
          </p:nvPr>
        </p:nvGraphicFramePr>
        <p:xfrm>
          <a:off x="7873975" y="1217503"/>
          <a:ext cx="3771597" cy="230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图表 4">
            <a:extLst>
              <a:ext uri="{FF2B5EF4-FFF2-40B4-BE49-F238E27FC236}">
                <a16:creationId xmlns:a16="http://schemas.microsoft.com/office/drawing/2014/main" id="{4A279F2D-D6A5-49F7-9C28-BF35E70B2C75}"/>
              </a:ext>
            </a:extLst>
          </p:cNvPr>
          <p:cNvGraphicFramePr/>
          <p:nvPr>
            <p:extLst>
              <p:ext uri="{D42A27DB-BD31-4B8C-83A1-F6EECF244321}">
                <p14:modId xmlns:p14="http://schemas.microsoft.com/office/powerpoint/2010/main" val="530155698"/>
              </p:ext>
            </p:extLst>
          </p:nvPr>
        </p:nvGraphicFramePr>
        <p:xfrm>
          <a:off x="3760773" y="3846610"/>
          <a:ext cx="3771597" cy="230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图表 5">
            <a:extLst>
              <a:ext uri="{FF2B5EF4-FFF2-40B4-BE49-F238E27FC236}">
                <a16:creationId xmlns:a16="http://schemas.microsoft.com/office/drawing/2014/main" id="{3CBF5892-57E2-4DCB-9242-8641E15B9076}"/>
              </a:ext>
            </a:extLst>
          </p:cNvPr>
          <p:cNvGraphicFramePr/>
          <p:nvPr>
            <p:extLst>
              <p:ext uri="{D42A27DB-BD31-4B8C-83A1-F6EECF244321}">
                <p14:modId xmlns:p14="http://schemas.microsoft.com/office/powerpoint/2010/main" val="2154776482"/>
              </p:ext>
            </p:extLst>
          </p:nvPr>
        </p:nvGraphicFramePr>
        <p:xfrm>
          <a:off x="7873975" y="3846610"/>
          <a:ext cx="3771597" cy="2304000"/>
        </p:xfrm>
        <a:graphic>
          <a:graphicData uri="http://schemas.openxmlformats.org/drawingml/2006/chart">
            <c:chart xmlns:c="http://schemas.openxmlformats.org/drawingml/2006/chart" xmlns:r="http://schemas.openxmlformats.org/officeDocument/2006/relationships" r:id="rId6"/>
          </a:graphicData>
        </a:graphic>
      </p:graphicFrame>
      <p:sp>
        <p:nvSpPr>
          <p:cNvPr id="7" name="矩形: 圆角 6">
            <a:extLst>
              <a:ext uri="{FF2B5EF4-FFF2-40B4-BE49-F238E27FC236}">
                <a16:creationId xmlns:a16="http://schemas.microsoft.com/office/drawing/2014/main" id="{3B10878D-63E7-4BF5-89A8-3720C1EC3F9F}"/>
              </a:ext>
            </a:extLst>
          </p:cNvPr>
          <p:cNvSpPr/>
          <p:nvPr/>
        </p:nvSpPr>
        <p:spPr>
          <a:xfrm>
            <a:off x="660400" y="1320801"/>
            <a:ext cx="2517140" cy="4714239"/>
          </a:xfrm>
          <a:prstGeom prst="roundRect">
            <a:avLst>
              <a:gd name="adj" fmla="val 5063"/>
            </a:avLst>
          </a:prstGeom>
          <a:solidFill>
            <a:schemeClr val="accent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8" name="文本框 7">
            <a:extLst>
              <a:ext uri="{FF2B5EF4-FFF2-40B4-BE49-F238E27FC236}">
                <a16:creationId xmlns:a16="http://schemas.microsoft.com/office/drawing/2014/main" id="{EC59511A-6CD7-4EB5-BAA9-46B3027BE700}"/>
              </a:ext>
            </a:extLst>
          </p:cNvPr>
          <p:cNvSpPr txBox="1"/>
          <p:nvPr/>
        </p:nvSpPr>
        <p:spPr>
          <a:xfrm>
            <a:off x="845820" y="1574800"/>
            <a:ext cx="2146300" cy="4206240"/>
          </a:xfrm>
          <a:prstGeom prst="rect">
            <a:avLst/>
          </a:prstGeom>
          <a:noFill/>
        </p:spPr>
        <p:txBody>
          <a:bodyPr wrap="square" lIns="0" rIns="0" rtlCol="0" anchor="ctr" anchorCtr="0">
            <a:normAutofit/>
          </a:bodyPr>
          <a:lstStyle/>
          <a:p>
            <a:pPr algn="ctr">
              <a:lnSpc>
                <a:spcPct val="130000"/>
              </a:lnSpc>
            </a:pPr>
            <a:r>
              <a:rPr lang="zh-CN" altLang="en-US" sz="2200" b="1" dirty="0">
                <a:solidFill>
                  <a:schemeClr val="bg1"/>
                </a:solidFill>
                <a:cs typeface="+mn-ea"/>
                <a:sym typeface="+mn-lt"/>
              </a:rPr>
              <a:t>你的标题</a:t>
            </a:r>
            <a:endParaRPr lang="en-US" altLang="zh-CN" sz="2200" b="1" dirty="0">
              <a:solidFill>
                <a:schemeClr val="bg1"/>
              </a:solidFill>
              <a:cs typeface="+mn-ea"/>
              <a:sym typeface="+mn-lt"/>
            </a:endParaRPr>
          </a:p>
          <a:p>
            <a:pPr algn="just">
              <a:lnSpc>
                <a:spcPct val="130000"/>
              </a:lnSpc>
            </a:pPr>
            <a:r>
              <a:rPr lang="zh-CN" altLang="en-US" sz="2000" dirty="0">
                <a:solidFill>
                  <a:schemeClr val="bg1"/>
                </a:solidFill>
                <a:cs typeface="+mn-ea"/>
                <a:sym typeface="+mn-lt"/>
              </a:rPr>
              <a:t>修改图表，“编辑数据”，或者点击漏斗形状图表筛选器，在出现的对话框右下角“选择数据”，点击，在</a:t>
            </a:r>
            <a:r>
              <a:rPr lang="en-US" altLang="zh-CN" sz="2000" dirty="0">
                <a:solidFill>
                  <a:schemeClr val="bg1"/>
                </a:solidFill>
                <a:cs typeface="+mn-ea"/>
                <a:sym typeface="+mn-lt"/>
              </a:rPr>
              <a:t>excel</a:t>
            </a:r>
            <a:r>
              <a:rPr lang="zh-CN" altLang="en-US" sz="2000" dirty="0">
                <a:solidFill>
                  <a:schemeClr val="bg1"/>
                </a:solidFill>
                <a:cs typeface="+mn-ea"/>
                <a:sym typeface="+mn-lt"/>
              </a:rPr>
              <a:t>对应位置修改数据。单个柱形颜色修改同前</a:t>
            </a:r>
          </a:p>
        </p:txBody>
      </p:sp>
    </p:spTree>
    <p:extLst>
      <p:ext uri="{BB962C8B-B14F-4D97-AF65-F5344CB8AC3E}">
        <p14:creationId xmlns:p14="http://schemas.microsoft.com/office/powerpoint/2010/main" val="306476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2CDB015-B74E-4510-AE0D-9435A8719912}"/>
              </a:ext>
            </a:extLst>
          </p:cNvPr>
          <p:cNvPicPr>
            <a:picLocks noChangeAspect="1"/>
          </p:cNvPicPr>
          <p:nvPr/>
        </p:nvPicPr>
        <p:blipFill rotWithShape="1">
          <a:blip r:embed="rId2">
            <a:extLst>
              <a:ext uri="{28A0092B-C50C-407E-A947-70E740481C1C}">
                <a14:useLocalDpi xmlns:a14="http://schemas.microsoft.com/office/drawing/2010/main" val="0"/>
              </a:ext>
            </a:extLst>
          </a:blip>
          <a:srcRect l="4028" t="3716" r="4475" b="7517"/>
          <a:stretch/>
        </p:blipFill>
        <p:spPr>
          <a:xfrm>
            <a:off x="614340" y="1561412"/>
            <a:ext cx="5317830" cy="4116178"/>
          </a:xfrm>
          <a:prstGeom prst="rect">
            <a:avLst/>
          </a:prstGeom>
        </p:spPr>
      </p:pic>
      <p:sp>
        <p:nvSpPr>
          <p:cNvPr id="3" name="灯片编号占位符 2">
            <a:extLst>
              <a:ext uri="{FF2B5EF4-FFF2-40B4-BE49-F238E27FC236}">
                <a16:creationId xmlns:a16="http://schemas.microsoft.com/office/drawing/2014/main" id="{5E206382-918D-4FD1-AF5D-4026D2B09F93}"/>
              </a:ext>
            </a:extLst>
          </p:cNvPr>
          <p:cNvSpPr>
            <a:spLocks noGrp="1"/>
          </p:cNvSpPr>
          <p:nvPr>
            <p:ph type="sldNum" sz="quarter" idx="12"/>
          </p:nvPr>
        </p:nvSpPr>
        <p:spPr/>
        <p:txBody>
          <a:bodyPr/>
          <a:lstStyle/>
          <a:p>
            <a:fld id="{2515AB8F-1C56-49E9-90C8-78D22B0C1B97}" type="slidenum">
              <a:rPr lang="zh-CN" altLang="en-US" smtClean="0">
                <a:sym typeface="+mn-lt"/>
              </a:rPr>
              <a:pPr/>
              <a:t>35</a:t>
            </a:fld>
            <a:endParaRPr lang="zh-CN" altLang="en-US" dirty="0">
              <a:sym typeface="+mn-lt"/>
            </a:endParaRPr>
          </a:p>
        </p:txBody>
      </p:sp>
      <p:pic>
        <p:nvPicPr>
          <p:cNvPr id="23" name="图片占位符 22">
            <a:extLst>
              <a:ext uri="{FF2B5EF4-FFF2-40B4-BE49-F238E27FC236}">
                <a16:creationId xmlns:a16="http://schemas.microsoft.com/office/drawing/2014/main" id="{87604808-0CF4-4248-B7AA-4326977B8E1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19" r="419"/>
          <a:stretch>
            <a:fillRect/>
          </a:stretch>
        </p:blipFill>
        <p:spPr/>
      </p:pic>
      <p:sp>
        <p:nvSpPr>
          <p:cNvPr id="2" name="标题 1">
            <a:extLst>
              <a:ext uri="{FF2B5EF4-FFF2-40B4-BE49-F238E27FC236}">
                <a16:creationId xmlns:a16="http://schemas.microsoft.com/office/drawing/2014/main" id="{0E88ADF0-0BC7-479D-A794-850A4310455D}"/>
              </a:ext>
            </a:extLst>
          </p:cNvPr>
          <p:cNvSpPr>
            <a:spLocks noGrp="1"/>
          </p:cNvSpPr>
          <p:nvPr>
            <p:ph type="title"/>
          </p:nvPr>
        </p:nvSpPr>
        <p:spPr/>
        <p:txBody>
          <a:bodyPr/>
          <a:lstStyle/>
          <a:p>
            <a:r>
              <a:rPr lang="zh-CN" altLang="en-US" dirty="0">
                <a:sym typeface="+mn-lt"/>
              </a:rPr>
              <a:t>样机展示页</a:t>
            </a:r>
          </a:p>
        </p:txBody>
      </p:sp>
      <p:sp>
        <p:nvSpPr>
          <p:cNvPr id="7" name="文本框 6">
            <a:extLst>
              <a:ext uri="{FF2B5EF4-FFF2-40B4-BE49-F238E27FC236}">
                <a16:creationId xmlns:a16="http://schemas.microsoft.com/office/drawing/2014/main" id="{11803C97-A11D-44DF-A233-03A577CACF86}"/>
              </a:ext>
            </a:extLst>
          </p:cNvPr>
          <p:cNvSpPr txBox="1"/>
          <p:nvPr/>
        </p:nvSpPr>
        <p:spPr>
          <a:xfrm>
            <a:off x="6763090" y="4189434"/>
            <a:ext cx="4755810" cy="1323896"/>
          </a:xfrm>
          <a:prstGeom prst="rect">
            <a:avLst/>
          </a:prstGeom>
          <a:noFill/>
        </p:spPr>
        <p:txBody>
          <a:bodyPr wrap="square" lIns="0" rIns="0" rtlCol="0">
            <a:normAutofit/>
          </a:bodyPr>
          <a:lstStyle/>
          <a:p>
            <a:pPr algn="just">
              <a:lnSpc>
                <a:spcPct val="130000"/>
              </a:lnSpc>
            </a:pPr>
            <a:r>
              <a:rPr lang="zh-CN" altLang="en-US" sz="2000" dirty="0">
                <a:cs typeface="+mn-ea"/>
                <a:sym typeface="+mn-lt"/>
              </a:rPr>
              <a:t>由分析可知，这页可以用来展示软件功能界面，或者介绍程序运行效率，或者展示实验运算结果等</a:t>
            </a:r>
            <a:r>
              <a:rPr lang="en-US" altLang="zh-CN" sz="2000" dirty="0">
                <a:cs typeface="+mn-ea"/>
                <a:sym typeface="+mn-lt"/>
              </a:rPr>
              <a:t>(</a:t>
            </a:r>
            <a:r>
              <a:rPr lang="zh-CN" altLang="en-US" sz="2000" dirty="0">
                <a:cs typeface="+mn-ea"/>
                <a:sym typeface="+mn-lt"/>
              </a:rPr>
              <a:t>图片比例</a:t>
            </a:r>
            <a:r>
              <a:rPr lang="en-US" altLang="zh-CN" sz="2000" dirty="0">
                <a:cs typeface="+mn-ea"/>
                <a:sym typeface="+mn-lt"/>
              </a:rPr>
              <a:t>16:9)</a:t>
            </a:r>
            <a:endParaRPr lang="zh-CN" altLang="en-US" sz="2000" dirty="0">
              <a:cs typeface="+mn-ea"/>
              <a:sym typeface="+mn-lt"/>
            </a:endParaRPr>
          </a:p>
        </p:txBody>
      </p:sp>
      <p:cxnSp>
        <p:nvCxnSpPr>
          <p:cNvPr id="6" name="直接连接符 5">
            <a:extLst>
              <a:ext uri="{FF2B5EF4-FFF2-40B4-BE49-F238E27FC236}">
                <a16:creationId xmlns:a16="http://schemas.microsoft.com/office/drawing/2014/main" id="{5BF44B92-DFFC-4B3C-9BAF-5FABA4971397}"/>
              </a:ext>
            </a:extLst>
          </p:cNvPr>
          <p:cNvCxnSpPr>
            <a:cxnSpLocks/>
          </p:cNvCxnSpPr>
          <p:nvPr/>
        </p:nvCxnSpPr>
        <p:spPr>
          <a:xfrm>
            <a:off x="6756740" y="3832245"/>
            <a:ext cx="4762160" cy="0"/>
          </a:xfrm>
          <a:prstGeom prst="line">
            <a:avLst/>
          </a:prstGeom>
          <a:ln w="9525">
            <a:prstDash val="dashDot"/>
          </a:ln>
        </p:spPr>
        <p:style>
          <a:lnRef idx="1">
            <a:schemeClr val="accent1"/>
          </a:lnRef>
          <a:fillRef idx="0">
            <a:schemeClr val="accent1"/>
          </a:fillRef>
          <a:effectRef idx="0">
            <a:schemeClr val="accent1"/>
          </a:effectRef>
          <a:fontRef idx="minor">
            <a:schemeClr val="tx1"/>
          </a:fontRef>
        </p:style>
      </p:cxn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CB034E94-C6AC-4D01-BDAC-2793A6283834}"/>
              </a:ext>
            </a:extLst>
          </p:cNvPr>
          <p:cNvSpPr/>
          <p:nvPr/>
        </p:nvSpPr>
        <p:spPr>
          <a:xfrm>
            <a:off x="6907139" y="2249508"/>
            <a:ext cx="4582885" cy="12096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19" name="íṣ1íḋê">
            <a:extLst>
              <a:ext uri="{FF2B5EF4-FFF2-40B4-BE49-F238E27FC236}">
                <a16:creationId xmlns:a16="http://schemas.microsoft.com/office/drawing/2014/main" id="{3DD18787-0D6C-48C0-9117-210D79FA29A7}"/>
              </a:ext>
            </a:extLst>
          </p:cNvPr>
          <p:cNvSpPr>
            <a:spLocks noChangeAspect="1"/>
          </p:cNvSpPr>
          <p:nvPr/>
        </p:nvSpPr>
        <p:spPr>
          <a:xfrm>
            <a:off x="6733746" y="2674345"/>
            <a:ext cx="397861" cy="360000"/>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
        <p:nvSpPr>
          <p:cNvPr id="17" name="矩形 1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a:extLst>
              <a:ext uri="{FF2B5EF4-FFF2-40B4-BE49-F238E27FC236}">
                <a16:creationId xmlns:a16="http://schemas.microsoft.com/office/drawing/2014/main" id="{6F635D92-5C3A-4FB2-A5F0-BD945993B82C}"/>
              </a:ext>
            </a:extLst>
          </p:cNvPr>
          <p:cNvSpPr/>
          <p:nvPr/>
        </p:nvSpPr>
        <p:spPr>
          <a:xfrm>
            <a:off x="6907140" y="1039870"/>
            <a:ext cx="4611760" cy="1120775"/>
          </a:xfrm>
          <a:prstGeom prst="rect">
            <a:avLst/>
          </a:prstGeom>
          <a:noFill/>
        </p:spPr>
        <p:txBody>
          <a:bodyPr wrap="square" lIns="432000" rIns="0" anchor="ctr" anchorCtr="0">
            <a:normAutofit/>
          </a:bodyPr>
          <a:lstStyle/>
          <a:p>
            <a:pPr algn="just">
              <a:lnSpc>
                <a:spcPct val="130000"/>
              </a:lnSpc>
            </a:pPr>
            <a:r>
              <a:rPr lang="zh-CN" altLang="en-US" sz="2000" dirty="0">
                <a:cs typeface="+mn-ea"/>
                <a:sym typeface="+mn-lt"/>
              </a:rPr>
              <a:t>可以用来展示软件功能界面，或者实验运算结果、程序运行效率等</a:t>
            </a:r>
          </a:p>
        </p:txBody>
      </p:sp>
      <p:sp>
        <p:nvSpPr>
          <p:cNvPr id="20" name="íṣ1îḋê">
            <a:extLst>
              <a:ext uri="{FF2B5EF4-FFF2-40B4-BE49-F238E27FC236}">
                <a16:creationId xmlns:a16="http://schemas.microsoft.com/office/drawing/2014/main" id="{C39499A9-0AF6-49BB-9793-4830D251D8C6}"/>
              </a:ext>
            </a:extLst>
          </p:cNvPr>
          <p:cNvSpPr>
            <a:spLocks noChangeAspect="1"/>
          </p:cNvSpPr>
          <p:nvPr/>
        </p:nvSpPr>
        <p:spPr>
          <a:xfrm>
            <a:off x="6707029" y="1420257"/>
            <a:ext cx="365874" cy="360000"/>
          </a:xfrm>
          <a:custGeom>
            <a:avLst/>
            <a:gdLst>
              <a:gd name="connsiteX0" fmla="*/ 396980 w 599394"/>
              <a:gd name="connsiteY0" fmla="*/ 411566 h 589770"/>
              <a:gd name="connsiteX1" fmla="*/ 485009 w 599394"/>
              <a:gd name="connsiteY1" fmla="*/ 411566 h 589770"/>
              <a:gd name="connsiteX2" fmla="*/ 485009 w 599394"/>
              <a:gd name="connsiteY2" fmla="*/ 499521 h 589770"/>
              <a:gd name="connsiteX3" fmla="*/ 396980 w 599394"/>
              <a:gd name="connsiteY3" fmla="*/ 499521 h 589770"/>
              <a:gd name="connsiteX4" fmla="*/ 255424 w 599394"/>
              <a:gd name="connsiteY4" fmla="*/ 411566 h 589770"/>
              <a:gd name="connsiteX5" fmla="*/ 343453 w 599394"/>
              <a:gd name="connsiteY5" fmla="*/ 411566 h 589770"/>
              <a:gd name="connsiteX6" fmla="*/ 343453 w 599394"/>
              <a:gd name="connsiteY6" fmla="*/ 499521 h 589770"/>
              <a:gd name="connsiteX7" fmla="*/ 255424 w 599394"/>
              <a:gd name="connsiteY7" fmla="*/ 499521 h 589770"/>
              <a:gd name="connsiteX8" fmla="*/ 114311 w 599394"/>
              <a:gd name="connsiteY8" fmla="*/ 411566 h 589770"/>
              <a:gd name="connsiteX9" fmla="*/ 202414 w 599394"/>
              <a:gd name="connsiteY9" fmla="*/ 411566 h 589770"/>
              <a:gd name="connsiteX10" fmla="*/ 202414 w 599394"/>
              <a:gd name="connsiteY10" fmla="*/ 499521 h 589770"/>
              <a:gd name="connsiteX11" fmla="*/ 114311 w 599394"/>
              <a:gd name="connsiteY11" fmla="*/ 499521 h 589770"/>
              <a:gd name="connsiteX12" fmla="*/ 396980 w 599394"/>
              <a:gd name="connsiteY12" fmla="*/ 289110 h 589770"/>
              <a:gd name="connsiteX13" fmla="*/ 485009 w 599394"/>
              <a:gd name="connsiteY13" fmla="*/ 289110 h 589770"/>
              <a:gd name="connsiteX14" fmla="*/ 485009 w 599394"/>
              <a:gd name="connsiteY14" fmla="*/ 377065 h 589770"/>
              <a:gd name="connsiteX15" fmla="*/ 396980 w 599394"/>
              <a:gd name="connsiteY15" fmla="*/ 377065 h 589770"/>
              <a:gd name="connsiteX16" fmla="*/ 255424 w 599394"/>
              <a:gd name="connsiteY16" fmla="*/ 289110 h 589770"/>
              <a:gd name="connsiteX17" fmla="*/ 343453 w 599394"/>
              <a:gd name="connsiteY17" fmla="*/ 289110 h 589770"/>
              <a:gd name="connsiteX18" fmla="*/ 343453 w 599394"/>
              <a:gd name="connsiteY18" fmla="*/ 377065 h 589770"/>
              <a:gd name="connsiteX19" fmla="*/ 255424 w 599394"/>
              <a:gd name="connsiteY19" fmla="*/ 377065 h 589770"/>
              <a:gd name="connsiteX20" fmla="*/ 114311 w 599394"/>
              <a:gd name="connsiteY20" fmla="*/ 289110 h 589770"/>
              <a:gd name="connsiteX21" fmla="*/ 202414 w 599394"/>
              <a:gd name="connsiteY21" fmla="*/ 289110 h 589770"/>
              <a:gd name="connsiteX22" fmla="*/ 202414 w 599394"/>
              <a:gd name="connsiteY22" fmla="*/ 377065 h 589770"/>
              <a:gd name="connsiteX23" fmla="*/ 114311 w 599394"/>
              <a:gd name="connsiteY23" fmla="*/ 377065 h 589770"/>
              <a:gd name="connsiteX24" fmla="*/ 73311 w 599394"/>
              <a:gd name="connsiteY24" fmla="*/ 262427 h 589770"/>
              <a:gd name="connsiteX25" fmla="*/ 64089 w 599394"/>
              <a:gd name="connsiteY25" fmla="*/ 271635 h 589770"/>
              <a:gd name="connsiteX26" fmla="*/ 64089 w 599394"/>
              <a:gd name="connsiteY26" fmla="*/ 517027 h 589770"/>
              <a:gd name="connsiteX27" fmla="*/ 73311 w 599394"/>
              <a:gd name="connsiteY27" fmla="*/ 526235 h 589770"/>
              <a:gd name="connsiteX28" fmla="*/ 526083 w 599394"/>
              <a:gd name="connsiteY28" fmla="*/ 526235 h 589770"/>
              <a:gd name="connsiteX29" fmla="*/ 535305 w 599394"/>
              <a:gd name="connsiteY29" fmla="*/ 517027 h 589770"/>
              <a:gd name="connsiteX30" fmla="*/ 535305 w 599394"/>
              <a:gd name="connsiteY30" fmla="*/ 271635 h 589770"/>
              <a:gd name="connsiteX31" fmla="*/ 526083 w 599394"/>
              <a:gd name="connsiteY31" fmla="*/ 262427 h 589770"/>
              <a:gd name="connsiteX32" fmla="*/ 437558 w 599394"/>
              <a:gd name="connsiteY32" fmla="*/ 35911 h 589770"/>
              <a:gd name="connsiteX33" fmla="*/ 428336 w 599394"/>
              <a:gd name="connsiteY33" fmla="*/ 45119 h 589770"/>
              <a:gd name="connsiteX34" fmla="*/ 428336 w 599394"/>
              <a:gd name="connsiteY34" fmla="*/ 169887 h 589770"/>
              <a:gd name="connsiteX35" fmla="*/ 437558 w 599394"/>
              <a:gd name="connsiteY35" fmla="*/ 179095 h 589770"/>
              <a:gd name="connsiteX36" fmla="*/ 473982 w 599394"/>
              <a:gd name="connsiteY36" fmla="*/ 179095 h 589770"/>
              <a:gd name="connsiteX37" fmla="*/ 483204 w 599394"/>
              <a:gd name="connsiteY37" fmla="*/ 169887 h 589770"/>
              <a:gd name="connsiteX38" fmla="*/ 483204 w 599394"/>
              <a:gd name="connsiteY38" fmla="*/ 45119 h 589770"/>
              <a:gd name="connsiteX39" fmla="*/ 473982 w 599394"/>
              <a:gd name="connsiteY39" fmla="*/ 35911 h 589770"/>
              <a:gd name="connsiteX40" fmla="*/ 125412 w 599394"/>
              <a:gd name="connsiteY40" fmla="*/ 35911 h 589770"/>
              <a:gd name="connsiteX41" fmla="*/ 116190 w 599394"/>
              <a:gd name="connsiteY41" fmla="*/ 45119 h 589770"/>
              <a:gd name="connsiteX42" fmla="*/ 116190 w 599394"/>
              <a:gd name="connsiteY42" fmla="*/ 169887 h 589770"/>
              <a:gd name="connsiteX43" fmla="*/ 125412 w 599394"/>
              <a:gd name="connsiteY43" fmla="*/ 179095 h 589770"/>
              <a:gd name="connsiteX44" fmla="*/ 161836 w 599394"/>
              <a:gd name="connsiteY44" fmla="*/ 179095 h 589770"/>
              <a:gd name="connsiteX45" fmla="*/ 171058 w 599394"/>
              <a:gd name="connsiteY45" fmla="*/ 169887 h 589770"/>
              <a:gd name="connsiteX46" fmla="*/ 171058 w 599394"/>
              <a:gd name="connsiteY46" fmla="*/ 45119 h 589770"/>
              <a:gd name="connsiteX47" fmla="*/ 161836 w 599394"/>
              <a:gd name="connsiteY47" fmla="*/ 35911 h 589770"/>
              <a:gd name="connsiteX48" fmla="*/ 92676 w 599394"/>
              <a:gd name="connsiteY48" fmla="*/ 0 h 589770"/>
              <a:gd name="connsiteX49" fmla="*/ 194573 w 599394"/>
              <a:gd name="connsiteY49" fmla="*/ 0 h 589770"/>
              <a:gd name="connsiteX50" fmla="*/ 207021 w 599394"/>
              <a:gd name="connsiteY50" fmla="*/ 12431 h 589770"/>
              <a:gd name="connsiteX51" fmla="*/ 207021 w 599394"/>
              <a:gd name="connsiteY51" fmla="*/ 84713 h 589770"/>
              <a:gd name="connsiteX52" fmla="*/ 392373 w 599394"/>
              <a:gd name="connsiteY52" fmla="*/ 84713 h 589770"/>
              <a:gd name="connsiteX53" fmla="*/ 392373 w 599394"/>
              <a:gd name="connsiteY53" fmla="*/ 12431 h 589770"/>
              <a:gd name="connsiteX54" fmla="*/ 404360 w 599394"/>
              <a:gd name="connsiteY54" fmla="*/ 0 h 589770"/>
              <a:gd name="connsiteX55" fmla="*/ 506718 w 599394"/>
              <a:gd name="connsiteY55" fmla="*/ 0 h 589770"/>
              <a:gd name="connsiteX56" fmla="*/ 519167 w 599394"/>
              <a:gd name="connsiteY56" fmla="*/ 12431 h 589770"/>
              <a:gd name="connsiteX57" fmla="*/ 519167 w 599394"/>
              <a:gd name="connsiteY57" fmla="*/ 84713 h 589770"/>
              <a:gd name="connsiteX58" fmla="*/ 586945 w 599394"/>
              <a:gd name="connsiteY58" fmla="*/ 84713 h 589770"/>
              <a:gd name="connsiteX59" fmla="*/ 599394 w 599394"/>
              <a:gd name="connsiteY59" fmla="*/ 97144 h 589770"/>
              <a:gd name="connsiteX60" fmla="*/ 599394 w 599394"/>
              <a:gd name="connsiteY60" fmla="*/ 577800 h 589770"/>
              <a:gd name="connsiteX61" fmla="*/ 586945 w 599394"/>
              <a:gd name="connsiteY61" fmla="*/ 589770 h 589770"/>
              <a:gd name="connsiteX62" fmla="*/ 12449 w 599394"/>
              <a:gd name="connsiteY62" fmla="*/ 589770 h 589770"/>
              <a:gd name="connsiteX63" fmla="*/ 0 w 599394"/>
              <a:gd name="connsiteY63" fmla="*/ 577800 h 589770"/>
              <a:gd name="connsiteX64" fmla="*/ 0 w 599394"/>
              <a:gd name="connsiteY64" fmla="*/ 97144 h 589770"/>
              <a:gd name="connsiteX65" fmla="*/ 12449 w 599394"/>
              <a:gd name="connsiteY65" fmla="*/ 84713 h 589770"/>
              <a:gd name="connsiteX66" fmla="*/ 80227 w 599394"/>
              <a:gd name="connsiteY66" fmla="*/ 84713 h 589770"/>
              <a:gd name="connsiteX67" fmla="*/ 80227 w 599394"/>
              <a:gd name="connsiteY67" fmla="*/ 12431 h 589770"/>
              <a:gd name="connsiteX68" fmla="*/ 92676 w 599394"/>
              <a:gd name="connsiteY68" fmla="*/ 0 h 58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99394" h="589770">
                <a:moveTo>
                  <a:pt x="396980" y="411566"/>
                </a:moveTo>
                <a:lnTo>
                  <a:pt x="485009" y="411566"/>
                </a:lnTo>
                <a:lnTo>
                  <a:pt x="485009" y="499521"/>
                </a:lnTo>
                <a:lnTo>
                  <a:pt x="396980" y="499521"/>
                </a:lnTo>
                <a:close/>
                <a:moveTo>
                  <a:pt x="255424" y="411566"/>
                </a:moveTo>
                <a:lnTo>
                  <a:pt x="343453" y="411566"/>
                </a:lnTo>
                <a:lnTo>
                  <a:pt x="343453" y="499521"/>
                </a:lnTo>
                <a:lnTo>
                  <a:pt x="255424" y="499521"/>
                </a:lnTo>
                <a:close/>
                <a:moveTo>
                  <a:pt x="114311" y="411566"/>
                </a:moveTo>
                <a:lnTo>
                  <a:pt x="202414" y="411566"/>
                </a:lnTo>
                <a:lnTo>
                  <a:pt x="202414" y="499521"/>
                </a:lnTo>
                <a:lnTo>
                  <a:pt x="114311" y="499521"/>
                </a:lnTo>
                <a:close/>
                <a:moveTo>
                  <a:pt x="396980" y="289110"/>
                </a:moveTo>
                <a:lnTo>
                  <a:pt x="485009" y="289110"/>
                </a:lnTo>
                <a:lnTo>
                  <a:pt x="485009" y="377065"/>
                </a:lnTo>
                <a:lnTo>
                  <a:pt x="396980" y="377065"/>
                </a:lnTo>
                <a:close/>
                <a:moveTo>
                  <a:pt x="255424" y="289110"/>
                </a:moveTo>
                <a:lnTo>
                  <a:pt x="343453" y="289110"/>
                </a:lnTo>
                <a:lnTo>
                  <a:pt x="343453" y="377065"/>
                </a:lnTo>
                <a:lnTo>
                  <a:pt x="255424" y="377065"/>
                </a:lnTo>
                <a:close/>
                <a:moveTo>
                  <a:pt x="114311" y="289110"/>
                </a:moveTo>
                <a:lnTo>
                  <a:pt x="202414" y="289110"/>
                </a:lnTo>
                <a:lnTo>
                  <a:pt x="202414" y="377065"/>
                </a:lnTo>
                <a:lnTo>
                  <a:pt x="114311" y="377065"/>
                </a:lnTo>
                <a:close/>
                <a:moveTo>
                  <a:pt x="73311" y="262427"/>
                </a:moveTo>
                <a:cubicBezTo>
                  <a:pt x="68239" y="262427"/>
                  <a:pt x="64089" y="266570"/>
                  <a:pt x="64089" y="271635"/>
                </a:cubicBezTo>
                <a:lnTo>
                  <a:pt x="64089" y="517027"/>
                </a:lnTo>
                <a:cubicBezTo>
                  <a:pt x="64089" y="522091"/>
                  <a:pt x="68239" y="526235"/>
                  <a:pt x="73311" y="526235"/>
                </a:cubicBezTo>
                <a:lnTo>
                  <a:pt x="526083" y="526235"/>
                </a:lnTo>
                <a:cubicBezTo>
                  <a:pt x="531155" y="526235"/>
                  <a:pt x="535305" y="522091"/>
                  <a:pt x="535305" y="517027"/>
                </a:cubicBezTo>
                <a:lnTo>
                  <a:pt x="535305" y="271635"/>
                </a:lnTo>
                <a:cubicBezTo>
                  <a:pt x="535305" y="266570"/>
                  <a:pt x="531155" y="262427"/>
                  <a:pt x="526083" y="262427"/>
                </a:cubicBezTo>
                <a:close/>
                <a:moveTo>
                  <a:pt x="437558" y="35911"/>
                </a:moveTo>
                <a:cubicBezTo>
                  <a:pt x="432486" y="35911"/>
                  <a:pt x="428336" y="40055"/>
                  <a:pt x="428336" y="45119"/>
                </a:cubicBezTo>
                <a:lnTo>
                  <a:pt x="428336" y="169887"/>
                </a:lnTo>
                <a:cubicBezTo>
                  <a:pt x="428336" y="174951"/>
                  <a:pt x="432486" y="179095"/>
                  <a:pt x="437558" y="179095"/>
                </a:cubicBezTo>
                <a:lnTo>
                  <a:pt x="473982" y="179095"/>
                </a:lnTo>
                <a:cubicBezTo>
                  <a:pt x="479054" y="179095"/>
                  <a:pt x="483204" y="174951"/>
                  <a:pt x="483204" y="169887"/>
                </a:cubicBezTo>
                <a:lnTo>
                  <a:pt x="483204" y="45119"/>
                </a:lnTo>
                <a:cubicBezTo>
                  <a:pt x="483204" y="40055"/>
                  <a:pt x="479054" y="35911"/>
                  <a:pt x="473982" y="35911"/>
                </a:cubicBezTo>
                <a:close/>
                <a:moveTo>
                  <a:pt x="125412" y="35911"/>
                </a:moveTo>
                <a:cubicBezTo>
                  <a:pt x="120340" y="35911"/>
                  <a:pt x="116190" y="40055"/>
                  <a:pt x="116190" y="45119"/>
                </a:cubicBezTo>
                <a:lnTo>
                  <a:pt x="116190" y="169887"/>
                </a:lnTo>
                <a:cubicBezTo>
                  <a:pt x="116190" y="174951"/>
                  <a:pt x="120340" y="179095"/>
                  <a:pt x="125412" y="179095"/>
                </a:cubicBezTo>
                <a:lnTo>
                  <a:pt x="161836" y="179095"/>
                </a:lnTo>
                <a:cubicBezTo>
                  <a:pt x="166908" y="179095"/>
                  <a:pt x="171058" y="174951"/>
                  <a:pt x="171058" y="169887"/>
                </a:cubicBezTo>
                <a:lnTo>
                  <a:pt x="171058" y="45119"/>
                </a:lnTo>
                <a:cubicBezTo>
                  <a:pt x="171058" y="40055"/>
                  <a:pt x="166908" y="35911"/>
                  <a:pt x="161836" y="35911"/>
                </a:cubicBezTo>
                <a:close/>
                <a:moveTo>
                  <a:pt x="92676" y="0"/>
                </a:moveTo>
                <a:lnTo>
                  <a:pt x="194573" y="0"/>
                </a:lnTo>
                <a:cubicBezTo>
                  <a:pt x="201489" y="0"/>
                  <a:pt x="207021" y="5525"/>
                  <a:pt x="207021" y="12431"/>
                </a:cubicBezTo>
                <a:lnTo>
                  <a:pt x="207021" y="84713"/>
                </a:lnTo>
                <a:lnTo>
                  <a:pt x="392373" y="84713"/>
                </a:lnTo>
                <a:lnTo>
                  <a:pt x="392373" y="12431"/>
                </a:lnTo>
                <a:cubicBezTo>
                  <a:pt x="392373" y="5525"/>
                  <a:pt x="397905" y="0"/>
                  <a:pt x="404360" y="0"/>
                </a:cubicBezTo>
                <a:lnTo>
                  <a:pt x="506718" y="0"/>
                </a:lnTo>
                <a:cubicBezTo>
                  <a:pt x="513635" y="0"/>
                  <a:pt x="519167" y="5525"/>
                  <a:pt x="519167" y="12431"/>
                </a:cubicBezTo>
                <a:lnTo>
                  <a:pt x="519167" y="84713"/>
                </a:lnTo>
                <a:lnTo>
                  <a:pt x="586945" y="84713"/>
                </a:lnTo>
                <a:cubicBezTo>
                  <a:pt x="593861" y="84713"/>
                  <a:pt x="599394" y="90238"/>
                  <a:pt x="599394" y="97144"/>
                </a:cubicBezTo>
                <a:lnTo>
                  <a:pt x="599394" y="577800"/>
                </a:lnTo>
                <a:cubicBezTo>
                  <a:pt x="599394" y="584245"/>
                  <a:pt x="593861" y="589770"/>
                  <a:pt x="586945" y="589770"/>
                </a:cubicBezTo>
                <a:lnTo>
                  <a:pt x="12449" y="589770"/>
                </a:lnTo>
                <a:cubicBezTo>
                  <a:pt x="5533" y="589770"/>
                  <a:pt x="0" y="584245"/>
                  <a:pt x="0" y="577800"/>
                </a:cubicBezTo>
                <a:lnTo>
                  <a:pt x="0" y="97144"/>
                </a:lnTo>
                <a:cubicBezTo>
                  <a:pt x="0" y="90238"/>
                  <a:pt x="5533" y="84713"/>
                  <a:pt x="12449" y="84713"/>
                </a:cubicBezTo>
                <a:lnTo>
                  <a:pt x="80227" y="84713"/>
                </a:lnTo>
                <a:lnTo>
                  <a:pt x="80227" y="12431"/>
                </a:lnTo>
                <a:cubicBezTo>
                  <a:pt x="80227" y="5525"/>
                  <a:pt x="85759" y="0"/>
                  <a:pt x="92676" y="0"/>
                </a:cubicBez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lvl="0" algn="ctr" defTabSz="977900">
              <a:lnSpc>
                <a:spcPct val="150000"/>
              </a:lnSpc>
              <a:spcBef>
                <a:spcPct val="0"/>
              </a:spcBef>
              <a:spcAft>
                <a:spcPct val="0"/>
              </a:spcAft>
            </a:pPr>
            <a:endParaRPr lang="en-US" sz="2200" kern="1200">
              <a:cs typeface="+mn-ea"/>
              <a:sym typeface="+mn-lt"/>
            </a:endParaRPr>
          </a:p>
        </p:txBody>
      </p:sp>
    </p:spTree>
    <p:extLst>
      <p:ext uri="{BB962C8B-B14F-4D97-AF65-F5344CB8AC3E}">
        <p14:creationId xmlns:p14="http://schemas.microsoft.com/office/powerpoint/2010/main" val="2572322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圆角 34">
            <a:extLst>
              <a:ext uri="{FF2B5EF4-FFF2-40B4-BE49-F238E27FC236}">
                <a16:creationId xmlns:a16="http://schemas.microsoft.com/office/drawing/2014/main" id="{787B881C-ADBE-4698-9721-941F384FCA91}"/>
              </a:ext>
            </a:extLst>
          </p:cNvPr>
          <p:cNvSpPr/>
          <p:nvPr/>
        </p:nvSpPr>
        <p:spPr>
          <a:xfrm>
            <a:off x="695960" y="1522597"/>
            <a:ext cx="10615930" cy="3841786"/>
          </a:xfrm>
          <a:prstGeom prst="roundRect">
            <a:avLst>
              <a:gd name="adj" fmla="val 5956"/>
            </a:avLst>
          </a:prstGeom>
          <a:solidFill>
            <a:schemeClr val="bg1"/>
          </a:solidFill>
          <a:ln>
            <a:noFill/>
          </a:ln>
          <a:effectLst>
            <a:outerShdw blurRad="190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圆角 33">
            <a:extLst>
              <a:ext uri="{FF2B5EF4-FFF2-40B4-BE49-F238E27FC236}">
                <a16:creationId xmlns:a16="http://schemas.microsoft.com/office/drawing/2014/main" id="{2963C007-3862-4A7C-86DC-0684214821EE}"/>
              </a:ext>
            </a:extLst>
          </p:cNvPr>
          <p:cNvSpPr/>
          <p:nvPr/>
        </p:nvSpPr>
        <p:spPr>
          <a:xfrm>
            <a:off x="880110" y="1737360"/>
            <a:ext cx="10638790" cy="3956086"/>
          </a:xfrm>
          <a:prstGeom prst="roundRect">
            <a:avLst>
              <a:gd name="adj" fmla="val 4468"/>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E16DFDDB-540D-4C6F-9847-CB56999582F8}"/>
              </a:ext>
            </a:extLst>
          </p:cNvPr>
          <p:cNvSpPr>
            <a:spLocks noGrp="1"/>
          </p:cNvSpPr>
          <p:nvPr>
            <p:ph type="title"/>
          </p:nvPr>
        </p:nvSpPr>
        <p:spPr/>
        <p:txBody>
          <a:bodyPr/>
          <a:lstStyle/>
          <a:p>
            <a:r>
              <a:rPr lang="zh-CN" altLang="en-US" dirty="0">
                <a:sym typeface="+mn-lt"/>
              </a:rPr>
              <a:t>数据分析展示页</a:t>
            </a:r>
          </a:p>
        </p:txBody>
      </p:sp>
      <p:sp>
        <p:nvSpPr>
          <p:cNvPr id="3" name="灯片编号占位符 2">
            <a:extLst>
              <a:ext uri="{FF2B5EF4-FFF2-40B4-BE49-F238E27FC236}">
                <a16:creationId xmlns:a16="http://schemas.microsoft.com/office/drawing/2014/main" id="{6F3AC172-07F6-4B27-B356-DBE0DDD96FC6}"/>
              </a:ext>
            </a:extLst>
          </p:cNvPr>
          <p:cNvSpPr>
            <a:spLocks noGrp="1"/>
          </p:cNvSpPr>
          <p:nvPr>
            <p:ph type="sldNum" sz="quarter" idx="12"/>
          </p:nvPr>
        </p:nvSpPr>
        <p:spPr/>
        <p:txBody>
          <a:bodyPr/>
          <a:lstStyle/>
          <a:p>
            <a:fld id="{2515AB8F-1C56-49E9-90C8-78D22B0C1B97}" type="slidenum">
              <a:rPr lang="zh-CN" altLang="en-US" smtClean="0">
                <a:sym typeface="+mn-lt"/>
              </a:rPr>
              <a:pPr/>
              <a:t>36</a:t>
            </a:fld>
            <a:endParaRPr lang="zh-CN" altLang="en-US" dirty="0">
              <a:sym typeface="+mn-lt"/>
            </a:endParaRPr>
          </a:p>
        </p:txBody>
      </p:sp>
      <p:cxnSp>
        <p:nvCxnSpPr>
          <p:cNvPr id="17" name="直接连接符 16">
            <a:extLst>
              <a:ext uri="{FF2B5EF4-FFF2-40B4-BE49-F238E27FC236}">
                <a16:creationId xmlns:a16="http://schemas.microsoft.com/office/drawing/2014/main" id="{88812364-5224-4D5A-B4A0-1C05861828D6}"/>
              </a:ext>
            </a:extLst>
          </p:cNvPr>
          <p:cNvCxnSpPr>
            <a:cxnSpLocks/>
          </p:cNvCxnSpPr>
          <p:nvPr/>
        </p:nvCxnSpPr>
        <p:spPr>
          <a:xfrm flipH="1">
            <a:off x="6339370" y="2232317"/>
            <a:ext cx="7262" cy="2880145"/>
          </a:xfrm>
          <a:prstGeom prst="line">
            <a:avLst/>
          </a:prstGeom>
          <a:ln w="19050">
            <a:gradFill>
              <a:gsLst>
                <a:gs pos="0">
                  <a:schemeClr val="accent1">
                    <a:alpha val="0"/>
                  </a:schemeClr>
                </a:gs>
                <a:gs pos="50000">
                  <a:schemeClr val="accent1"/>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A8F44709-EA17-4606-8FA0-812F54DC160C}"/>
              </a:ext>
            </a:extLst>
          </p:cNvPr>
          <p:cNvGrpSpPr/>
          <p:nvPr/>
        </p:nvGrpSpPr>
        <p:grpSpPr>
          <a:xfrm>
            <a:off x="1715165" y="2023269"/>
            <a:ext cx="3528000" cy="3298240"/>
            <a:chOff x="1492571" y="2023269"/>
            <a:chExt cx="3528000" cy="3298240"/>
          </a:xfrm>
        </p:grpSpPr>
        <p:sp>
          <p:nvSpPr>
            <p:cNvPr id="16" name="文本框 15">
              <a:extLst>
                <a:ext uri="{FF2B5EF4-FFF2-40B4-BE49-F238E27FC236}">
                  <a16:creationId xmlns:a16="http://schemas.microsoft.com/office/drawing/2014/main" id="{87AEEB3E-F856-499A-8693-A3096E9A978E}"/>
                </a:ext>
              </a:extLst>
            </p:cNvPr>
            <p:cNvSpPr txBox="1"/>
            <p:nvPr/>
          </p:nvSpPr>
          <p:spPr>
            <a:xfrm>
              <a:off x="2412794" y="2023269"/>
              <a:ext cx="1729961" cy="1200329"/>
            </a:xfrm>
            <a:prstGeom prst="rect">
              <a:avLst/>
            </a:prstGeom>
            <a:noFill/>
          </p:spPr>
          <p:txBody>
            <a:bodyPr wrap="none" rtlCol="0">
              <a:spAutoFit/>
            </a:bodyPr>
            <a:lstStyle/>
            <a:p>
              <a:r>
                <a:rPr lang="en-US" altLang="zh-CN" sz="7200" dirty="0">
                  <a:solidFill>
                    <a:schemeClr val="accent1"/>
                  </a:solidFill>
                  <a:cs typeface="+mn-ea"/>
                  <a:sym typeface="+mn-lt"/>
                </a:rPr>
                <a:t>56</a:t>
              </a:r>
              <a:r>
                <a:rPr lang="zh-CN" altLang="en-US" sz="3600" dirty="0">
                  <a:solidFill>
                    <a:schemeClr val="accent1"/>
                  </a:solidFill>
                  <a:cs typeface="+mn-ea"/>
                  <a:sym typeface="+mn-lt"/>
                </a:rPr>
                <a:t>次</a:t>
              </a:r>
              <a:endParaRPr lang="zh-CN" altLang="en-US" sz="4800" dirty="0">
                <a:solidFill>
                  <a:schemeClr val="accent1"/>
                </a:solidFill>
                <a:cs typeface="+mn-ea"/>
                <a:sym typeface="+mn-lt"/>
              </a:endParaRPr>
            </a:p>
          </p:txBody>
        </p:sp>
        <p:sp>
          <p:nvSpPr>
            <p:cNvPr id="19" name="íŝļiḓè">
              <a:extLst>
                <a:ext uri="{FF2B5EF4-FFF2-40B4-BE49-F238E27FC236}">
                  <a16:creationId xmlns:a16="http://schemas.microsoft.com/office/drawing/2014/main" id="{6BAA6710-3050-4237-8EA5-3BCD9EFA6F98}"/>
                </a:ext>
              </a:extLst>
            </p:cNvPr>
            <p:cNvSpPr/>
            <p:nvPr/>
          </p:nvSpPr>
          <p:spPr bwMode="auto">
            <a:xfrm>
              <a:off x="1492571" y="3037950"/>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endParaRPr kumimoji="0" lang="en-US" altLang="zh-CN" sz="2400" b="1" i="0" u="none" strike="noStrike" kern="1200" cap="none" spc="0" normalizeH="0" baseline="0" noProof="0" dirty="0">
                <a:ln>
                  <a:noFill/>
                </a:ln>
                <a:solidFill>
                  <a:schemeClr val="accent1"/>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请输人</a:t>
              </a:r>
              <a:r>
                <a:rPr kumimoji="0" lang="zh-CN" altLang="en-US" sz="2000" b="0" i="0" u="none" strike="noStrike" kern="1200" cap="none" spc="0" normalizeH="0" baseline="0" noProof="0" dirty="0">
                  <a:ln>
                    <a:noFill/>
                  </a:ln>
                  <a:solidFill>
                    <a:srgbClr val="000000"/>
                  </a:solidFill>
                  <a:effectLst/>
                  <a:uLnTx/>
                  <a:uFillTx/>
                  <a:cs typeface="+mn-ea"/>
                  <a:sym typeface="+mn-lt"/>
                </a:rPr>
                <a:t>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grpSp>
        <p:nvGrpSpPr>
          <p:cNvPr id="33" name="组合 32">
            <a:extLst>
              <a:ext uri="{FF2B5EF4-FFF2-40B4-BE49-F238E27FC236}">
                <a16:creationId xmlns:a16="http://schemas.microsoft.com/office/drawing/2014/main" id="{0B3C7D0D-5C1C-4CF0-B03C-0023B132358A}"/>
              </a:ext>
            </a:extLst>
          </p:cNvPr>
          <p:cNvGrpSpPr/>
          <p:nvPr/>
        </p:nvGrpSpPr>
        <p:grpSpPr>
          <a:xfrm>
            <a:off x="7155846" y="2043665"/>
            <a:ext cx="3528000" cy="3257448"/>
            <a:chOff x="7150422" y="2043665"/>
            <a:chExt cx="3528000" cy="3257448"/>
          </a:xfrm>
        </p:grpSpPr>
        <p:sp>
          <p:nvSpPr>
            <p:cNvPr id="15" name="文本框 14">
              <a:extLst>
                <a:ext uri="{FF2B5EF4-FFF2-40B4-BE49-F238E27FC236}">
                  <a16:creationId xmlns:a16="http://schemas.microsoft.com/office/drawing/2014/main" id="{F68A341F-FDB4-4F5D-88F2-6D0733151D11}"/>
                </a:ext>
              </a:extLst>
            </p:cNvPr>
            <p:cNvSpPr txBox="1"/>
            <p:nvPr/>
          </p:nvSpPr>
          <p:spPr>
            <a:xfrm>
              <a:off x="8103944" y="2043665"/>
              <a:ext cx="1678665" cy="1200329"/>
            </a:xfrm>
            <a:prstGeom prst="rect">
              <a:avLst/>
            </a:prstGeom>
            <a:noFill/>
          </p:spPr>
          <p:txBody>
            <a:bodyPr wrap="none" rtlCol="0">
              <a:spAutoFit/>
            </a:bodyPr>
            <a:lstStyle/>
            <a:p>
              <a:r>
                <a:rPr lang="en-US" altLang="zh-CN" sz="7200" dirty="0">
                  <a:solidFill>
                    <a:schemeClr val="accent1"/>
                  </a:solidFill>
                  <a:cs typeface="+mn-ea"/>
                  <a:sym typeface="+mn-lt"/>
                </a:rPr>
                <a:t>98</a:t>
              </a:r>
              <a:r>
                <a:rPr lang="en-US" altLang="zh-CN" sz="3600" dirty="0">
                  <a:solidFill>
                    <a:schemeClr val="accent1"/>
                  </a:solidFill>
                  <a:cs typeface="+mn-ea"/>
                  <a:sym typeface="+mn-lt"/>
                </a:rPr>
                <a:t>%</a:t>
              </a:r>
              <a:endParaRPr lang="zh-CN" altLang="en-US" sz="3600" dirty="0">
                <a:solidFill>
                  <a:schemeClr val="accent1"/>
                </a:solidFill>
                <a:cs typeface="+mn-ea"/>
                <a:sym typeface="+mn-lt"/>
              </a:endParaRPr>
            </a:p>
          </p:txBody>
        </p:sp>
        <p:sp>
          <p:nvSpPr>
            <p:cNvPr id="18" name="íŝļiḓè">
              <a:extLst>
                <a:ext uri="{FF2B5EF4-FFF2-40B4-BE49-F238E27FC236}">
                  <a16:creationId xmlns:a16="http://schemas.microsoft.com/office/drawing/2014/main" id="{F7C56B8F-0B4C-4E1B-850C-E7394DB278ED}"/>
                </a:ext>
              </a:extLst>
            </p:cNvPr>
            <p:cNvSpPr/>
            <p:nvPr/>
          </p:nvSpPr>
          <p:spPr bwMode="auto">
            <a:xfrm>
              <a:off x="7150422" y="3017554"/>
              <a:ext cx="3528000" cy="228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45720" rIns="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30000"/>
                </a:lnSpc>
                <a:spcBef>
                  <a:spcPct val="0"/>
                </a:spcBef>
                <a:spcAft>
                  <a:spcPct val="0"/>
                </a:spcAft>
                <a:defRPr/>
              </a:pPr>
              <a:r>
                <a:rPr kumimoji="0" lang="zh-CN" altLang="en-US" sz="2400" b="1" i="0" u="none" strike="noStrike" kern="1200" cap="none" spc="0" normalizeH="0" baseline="0" noProof="0" dirty="0">
                  <a:ln>
                    <a:noFill/>
                  </a:ln>
                  <a:solidFill>
                    <a:schemeClr val="accent1"/>
                  </a:solidFill>
                  <a:effectLst/>
                  <a:uLnTx/>
                  <a:uFillTx/>
                  <a:cs typeface="+mn-ea"/>
                  <a:sym typeface="+mn-lt"/>
                </a:rPr>
                <a:t>小标题</a:t>
              </a:r>
              <a:endParaRPr kumimoji="0" lang="en-US" altLang="zh-CN" sz="2400" b="1" i="0" u="none" strike="noStrike" kern="1200" cap="none" spc="0" normalizeH="0" baseline="0" noProof="0" dirty="0">
                <a:ln>
                  <a:noFill/>
                </a:ln>
                <a:solidFill>
                  <a:schemeClr val="accent1"/>
                </a:solidFill>
                <a:effectLst/>
                <a:uLnTx/>
                <a:uFillTx/>
                <a:cs typeface="+mn-ea"/>
                <a:sym typeface="+mn-lt"/>
              </a:endParaRPr>
            </a:p>
            <a:p>
              <a:pPr marL="171450" lvl="0" indent="-171450" algn="just">
                <a:lnSpc>
                  <a:spcPct val="130000"/>
                </a:lnSpc>
                <a:spcBef>
                  <a:spcPct val="0"/>
                </a:spcBef>
                <a:spcAft>
                  <a:spcPct val="0"/>
                </a:spcAft>
                <a:buFont typeface="Arial" panose="020B0604020202020204" pitchFamily="34" charset="0"/>
                <a:buChar char="•"/>
                <a:defRPr/>
              </a:pPr>
              <a:r>
                <a:rPr kumimoji="0" lang="zh-CN" altLang="en-US" sz="2000" b="0" i="0" u="none" strike="noStrike" kern="1200" cap="none" spc="0" normalizeH="0" baseline="0" noProof="0" dirty="0">
                  <a:ln>
                    <a:noFill/>
                  </a:ln>
                  <a:solidFill>
                    <a:srgbClr val="000000"/>
                  </a:solidFill>
                  <a:effectLst/>
                  <a:uLnTx/>
                  <a:uFillTx/>
                  <a:cs typeface="+mn-ea"/>
                  <a:sym typeface="+mn-lt"/>
                </a:rPr>
                <a:t>请输入数据分析，默认字体为</a:t>
              </a:r>
              <a:r>
                <a:rPr kumimoji="0" lang="en-US" altLang="zh-CN" sz="2000" b="0" i="0" u="none" strike="noStrike" kern="1200" cap="none" spc="0" normalizeH="0" baseline="0" noProof="0" dirty="0">
                  <a:ln>
                    <a:noFill/>
                  </a:ln>
                  <a:solidFill>
                    <a:srgbClr val="000000"/>
                  </a:solidFill>
                  <a:effectLst/>
                  <a:uLnTx/>
                  <a:uFillTx/>
                  <a:cs typeface="+mn-ea"/>
                  <a:sym typeface="+mn-lt"/>
                </a:rPr>
                <a:t>20</a:t>
              </a:r>
              <a:r>
                <a:rPr kumimoji="0" lang="zh-CN" altLang="en-US" sz="2000" b="0" i="0" u="none" strike="noStrike" kern="1200" cap="none" spc="0" normalizeH="0" baseline="0" noProof="0" dirty="0">
                  <a:ln>
                    <a:noFill/>
                  </a:ln>
                  <a:solidFill>
                    <a:srgbClr val="000000"/>
                  </a:solidFill>
                  <a:effectLst/>
                  <a:uLnTx/>
                  <a:uFillTx/>
                  <a:cs typeface="+mn-ea"/>
                  <a:sym typeface="+mn-lt"/>
                </a:rPr>
                <a:t>号，字体较多时会缩排</a:t>
              </a:r>
              <a:endParaRPr kumimoji="0" lang="en-US" altLang="zh-CN" sz="2000" b="0" i="0" u="none" strike="noStrike" kern="1200" cap="none" spc="0" normalizeH="0" baseline="0" noProof="0" dirty="0">
                <a:ln>
                  <a:noFill/>
                </a:ln>
                <a:solidFill>
                  <a:srgbClr val="000000"/>
                </a:solidFill>
                <a:effectLst/>
                <a:uLnTx/>
                <a:uFillTx/>
                <a:cs typeface="+mn-ea"/>
                <a:sym typeface="+mn-lt"/>
              </a:endParaRPr>
            </a:p>
            <a:p>
              <a:pPr marL="171450" indent="-171450" algn="just">
                <a:lnSpc>
                  <a:spcPct val="130000"/>
                </a:lnSpc>
                <a:spcBef>
                  <a:spcPct val="0"/>
                </a:spcBef>
                <a:spcAft>
                  <a:spcPct val="0"/>
                </a:spcAft>
                <a:buFont typeface="Arial" panose="020B0604020202020204" pitchFamily="34" charset="0"/>
                <a:buChar char="•"/>
                <a:defRPr/>
              </a:pPr>
              <a:r>
                <a:rPr lang="zh-CN" altLang="en-US" sz="2000" dirty="0">
                  <a:solidFill>
                    <a:srgbClr val="000000"/>
                  </a:solidFill>
                  <a:cs typeface="+mn-ea"/>
                  <a:sym typeface="+mn-lt"/>
                </a:rPr>
                <a:t>请输入数据内容，默认字体为</a:t>
              </a:r>
              <a:r>
                <a:rPr lang="en-US" altLang="zh-CN" sz="2000" dirty="0">
                  <a:solidFill>
                    <a:srgbClr val="000000"/>
                  </a:solidFill>
                  <a:cs typeface="+mn-ea"/>
                  <a:sym typeface="+mn-lt"/>
                </a:rPr>
                <a:t>20</a:t>
              </a:r>
              <a:r>
                <a:rPr lang="zh-CN" altLang="en-US" sz="2000" dirty="0">
                  <a:solidFill>
                    <a:srgbClr val="000000"/>
                  </a:solidFill>
                  <a:cs typeface="+mn-ea"/>
                  <a:sym typeface="+mn-lt"/>
                </a:rPr>
                <a:t>号，字体较多时会缩排</a:t>
              </a:r>
              <a:endParaRPr lang="en-US" altLang="zh-CN" sz="2000" dirty="0">
                <a:solidFill>
                  <a:srgbClr val="000000"/>
                </a:solidFill>
                <a:cs typeface="+mn-ea"/>
                <a:sym typeface="+mn-lt"/>
              </a:endParaRPr>
            </a:p>
          </p:txBody>
        </p:sp>
      </p:grpSp>
    </p:spTree>
    <p:extLst>
      <p:ext uri="{BB962C8B-B14F-4D97-AF65-F5344CB8AC3E}">
        <p14:creationId xmlns:p14="http://schemas.microsoft.com/office/powerpoint/2010/main" val="1073019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1E94D-5F6E-428B-BA98-7D0EBF77161D}"/>
              </a:ext>
            </a:extLst>
          </p:cNvPr>
          <p:cNvSpPr>
            <a:spLocks noGrp="1"/>
          </p:cNvSpPr>
          <p:nvPr>
            <p:ph type="title"/>
          </p:nvPr>
        </p:nvSpPr>
        <p:spPr/>
        <p:txBody>
          <a:bodyPr/>
          <a:lstStyle/>
          <a:p>
            <a:r>
              <a:rPr lang="zh-CN" altLang="en-US" dirty="0">
                <a:sym typeface="+mn-lt"/>
              </a:rPr>
              <a:t>公式格式展示页</a:t>
            </a:r>
          </a:p>
        </p:txBody>
      </p:sp>
      <p:sp>
        <p:nvSpPr>
          <p:cNvPr id="3" name="灯片编号占位符 2">
            <a:extLst>
              <a:ext uri="{FF2B5EF4-FFF2-40B4-BE49-F238E27FC236}">
                <a16:creationId xmlns:a16="http://schemas.microsoft.com/office/drawing/2014/main" id="{D900F281-531F-4B27-8E70-DD96D2155059}"/>
              </a:ext>
            </a:extLst>
          </p:cNvPr>
          <p:cNvSpPr>
            <a:spLocks noGrp="1"/>
          </p:cNvSpPr>
          <p:nvPr>
            <p:ph type="sldNum" sz="quarter" idx="12"/>
          </p:nvPr>
        </p:nvSpPr>
        <p:spPr/>
        <p:txBody>
          <a:bodyPr/>
          <a:lstStyle/>
          <a:p>
            <a:fld id="{2515AB8F-1C56-49E9-90C8-78D22B0C1B97}" type="slidenum">
              <a:rPr lang="zh-CN" altLang="en-US" smtClean="0">
                <a:sym typeface="+mn-lt"/>
              </a:rPr>
              <a:pPr/>
              <a:t>37</a:t>
            </a:fld>
            <a:endParaRPr lang="zh-CN" altLang="en-US">
              <a:sym typeface="+mn-lt"/>
            </a:endParaRPr>
          </a:p>
        </p:txBody>
      </p:sp>
      <p:sp>
        <p:nvSpPr>
          <p:cNvPr id="7" name="文本框 6">
            <a:extLst>
              <a:ext uri="{FF2B5EF4-FFF2-40B4-BE49-F238E27FC236}">
                <a16:creationId xmlns:a16="http://schemas.microsoft.com/office/drawing/2014/main" id="{B2FAADFC-CF44-44F8-90B2-26C4D1253F43}"/>
              </a:ext>
            </a:extLst>
          </p:cNvPr>
          <p:cNvSpPr txBox="1"/>
          <p:nvPr/>
        </p:nvSpPr>
        <p:spPr>
          <a:xfrm>
            <a:off x="571500" y="3252580"/>
            <a:ext cx="3211135" cy="400110"/>
          </a:xfrm>
          <a:prstGeom prst="rect">
            <a:avLst/>
          </a:prstGeom>
          <a:noFill/>
        </p:spPr>
        <p:txBody>
          <a:bodyPr wrap="none" rtlCol="0">
            <a:spAutoFit/>
          </a:bodyPr>
          <a:lstStyle/>
          <a:p>
            <a:pPr marL="457200" indent="-457200">
              <a:buSzPct val="75000"/>
              <a:buFont typeface="Wingdings" panose="05000000000000000000" pitchFamily="2" charset="2"/>
              <a:buChar char="Ø"/>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5499CA-BFA8-429D-A804-32D6E1C850C6}"/>
                  </a:ext>
                </a:extLst>
              </p:cNvPr>
              <p:cNvSpPr txBox="1"/>
              <p:nvPr/>
            </p:nvSpPr>
            <p:spPr>
              <a:xfrm>
                <a:off x="1038225" y="4631573"/>
                <a:ext cx="2842188" cy="797654"/>
              </a:xfrm>
              <a:prstGeom prst="rect">
                <a:avLst/>
              </a:prstGeom>
              <a:noFill/>
            </p:spPr>
            <p:txBody>
              <a:bodyPr wrap="none" rtlCol="0">
                <a:sp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en-US" altLang="zh-CN" sz="2000" i="1" dirty="0" smtClean="0">
                        <a:solidFill>
                          <a:schemeClr val="bg1">
                            <a:lumMod val="50000"/>
                          </a:schemeClr>
                        </a:solidFill>
                        <a:latin typeface="Cambria Math" panose="02040503050406030204" pitchFamily="18" charset="0"/>
                        <a:cs typeface="+mn-ea"/>
                        <a:sym typeface="+mn-lt"/>
                      </a:rPr>
                      <m:t>𝑥</m:t>
                    </m:r>
                  </m:oMath>
                </a14:m>
                <a:r>
                  <a:rPr lang="zh-CN" altLang="en-US" sz="2000" dirty="0">
                    <a:solidFill>
                      <a:schemeClr val="bg1">
                        <a:lumMod val="50000"/>
                      </a:schemeClr>
                    </a:solidFill>
                    <a:cs typeface="+mn-ea"/>
                    <a:sym typeface="+mn-lt"/>
                  </a:rPr>
                  <a:t>的含义</a:t>
                </a:r>
                <a:endParaRPr lang="en-US" altLang="zh-CN" sz="2000" dirty="0">
                  <a:solidFill>
                    <a:schemeClr val="bg1">
                      <a:lumMod val="50000"/>
                    </a:schemeClr>
                  </a:solidFill>
                  <a:cs typeface="+mn-ea"/>
                  <a:sym typeface="+mn-lt"/>
                </a:endParaRP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solidFill>
                      <a:schemeClr val="bg1">
                        <a:lumMod val="50000"/>
                      </a:schemeClr>
                    </a:solidFill>
                    <a:cs typeface="+mn-ea"/>
                    <a:sym typeface="+mn-lt"/>
                  </a:rPr>
                  <a:t>公式中参数</a:t>
                </a:r>
                <a14:m>
                  <m:oMath xmlns:m="http://schemas.openxmlformats.org/officeDocument/2006/math">
                    <m:r>
                      <a:rPr lang="zh-CN" altLang="en-US" sz="2000" i="1" smtClean="0">
                        <a:solidFill>
                          <a:schemeClr val="bg1">
                            <a:lumMod val="50000"/>
                          </a:schemeClr>
                        </a:solidFill>
                        <a:latin typeface="Cambria Math" panose="02040503050406030204" pitchFamily="18" charset="0"/>
                        <a:cs typeface="+mn-ea"/>
                        <a:sym typeface="+mn-lt"/>
                      </a:rPr>
                      <m:t>𝐿</m:t>
                    </m:r>
                  </m:oMath>
                </a14:m>
                <a:r>
                  <a:rPr lang="zh-CN" altLang="en-US" sz="2000" dirty="0">
                    <a:solidFill>
                      <a:schemeClr val="bg1">
                        <a:lumMod val="50000"/>
                      </a:schemeClr>
                    </a:solidFill>
                    <a:cs typeface="+mn-ea"/>
                    <a:sym typeface="+mn-lt"/>
                  </a:rPr>
                  <a:t>的含义</a:t>
                </a:r>
              </a:p>
            </p:txBody>
          </p:sp>
        </mc:Choice>
        <mc:Fallback xmlns="">
          <p:sp>
            <p:nvSpPr>
              <p:cNvPr id="8" name="文本框 7">
                <a:extLst>
                  <a:ext uri="{FF2B5EF4-FFF2-40B4-BE49-F238E27FC236}">
                    <a16:creationId xmlns:a16="http://schemas.microsoft.com/office/drawing/2014/main" id="{C95499CA-BFA8-429D-A804-32D6E1C850C6}"/>
                  </a:ext>
                </a:extLst>
              </p:cNvPr>
              <p:cNvSpPr txBox="1">
                <a:spLocks noRot="1" noChangeAspect="1" noMove="1" noResize="1" noEditPoints="1" noAdjustHandles="1" noChangeArrowheads="1" noChangeShapeType="1" noTextEdit="1"/>
              </p:cNvSpPr>
              <p:nvPr/>
            </p:nvSpPr>
            <p:spPr>
              <a:xfrm>
                <a:off x="1038225" y="4631573"/>
                <a:ext cx="2842188" cy="797654"/>
              </a:xfrm>
              <a:prstGeom prst="rect">
                <a:avLst/>
              </a:prstGeom>
              <a:blipFill>
                <a:blip r:embed="rId2"/>
                <a:stretch>
                  <a:fillRect l="-1499" t="-4580" r="-1713" b="-12977"/>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290EE3CC-1CC1-4DF5-A74C-064698D1D5F7}"/>
              </a:ext>
            </a:extLst>
          </p:cNvPr>
          <p:cNvSpPr txBox="1"/>
          <p:nvPr/>
        </p:nvSpPr>
        <p:spPr>
          <a:xfrm>
            <a:off x="660400" y="1196975"/>
            <a:ext cx="10872788" cy="1787525"/>
          </a:xfrm>
          <a:prstGeom prst="rect">
            <a:avLst/>
          </a:prstGeom>
          <a:noFill/>
        </p:spPr>
        <p:txBody>
          <a:bodyPr wrap="square" lIns="0" rIns="0" rtlCol="0">
            <a:normAutofit/>
          </a:bodyPr>
          <a:lstStyle/>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a:t>
            </a:r>
          </a:p>
          <a:p>
            <a:pPr algn="just">
              <a:lnSpc>
                <a:spcPct val="130000"/>
              </a:lnSpc>
            </a:pPr>
            <a:r>
              <a:rPr lang="zh-CN" altLang="en-US" sz="2000" dirty="0">
                <a:cs typeface="+mn-ea"/>
                <a:sym typeface="+mn-lt"/>
              </a:rPr>
              <a:t>请输入你的相关介绍请输入你的相关介绍请输入你的相关介绍请输入你的相关介绍请输入你的相关介绍请输入你的相关介绍请输入你的相关介绍请输入你的相关介绍，公式如下</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A26F59A-CFB2-4F83-9AE1-66232B845F05}"/>
                  </a:ext>
                </a:extLst>
              </p:cNvPr>
              <p:cNvSpPr txBox="1"/>
              <p:nvPr/>
            </p:nvSpPr>
            <p:spPr>
              <a:xfrm>
                <a:off x="2873025" y="3689408"/>
                <a:ext cx="4266937" cy="755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altLang="zh-CN" i="1" smtClean="0">
                          <a:latin typeface="Cambria Math" panose="02040503050406030204" pitchFamily="18" charset="0"/>
                          <a:cs typeface="+mn-ea"/>
                          <a:sym typeface="+mn-lt"/>
                        </a:rPr>
                        <m:t>𝑓</m:t>
                      </m:r>
                      <m:d>
                        <m:dPr>
                          <m:ctrlPr>
                            <a:rPr lang="pt-BR" altLang="zh-CN" i="1" smtClean="0">
                              <a:latin typeface="Cambria Math" panose="02040503050406030204" pitchFamily="18" charset="0"/>
                              <a:cs typeface="+mn-ea"/>
                              <a:sym typeface="+mn-lt"/>
                            </a:rPr>
                          </m:ctrlPr>
                        </m:dPr>
                        <m:e>
                          <m:r>
                            <a:rPr lang="pt-BR" altLang="zh-CN" i="1" smtClean="0">
                              <a:latin typeface="Cambria Math" panose="02040503050406030204" pitchFamily="18" charset="0"/>
                              <a:cs typeface="+mn-ea"/>
                              <a:sym typeface="+mn-lt"/>
                            </a:rPr>
                            <m:t>𝑥</m:t>
                          </m:r>
                        </m:e>
                      </m:d>
                      <m:r>
                        <a:rPr lang="pt-BR" altLang="zh-CN" i="1" smtClean="0">
                          <a:latin typeface="Cambria Math" panose="02040503050406030204" pitchFamily="18" charset="0"/>
                          <a:cs typeface="+mn-ea"/>
                          <a:sym typeface="+mn-lt"/>
                        </a:rPr>
                        <m:t>=</m:t>
                      </m:r>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𝑎</m:t>
                          </m:r>
                        </m:e>
                        <m:sub>
                          <m:r>
                            <a:rPr lang="pt-BR" altLang="zh-CN" i="1" smtClean="0">
                              <a:latin typeface="Cambria Math" panose="02040503050406030204" pitchFamily="18" charset="0"/>
                              <a:cs typeface="+mn-ea"/>
                              <a:sym typeface="+mn-lt"/>
                            </a:rPr>
                            <m:t>0</m:t>
                          </m:r>
                        </m:sub>
                      </m:sSub>
                      <m:r>
                        <a:rPr lang="pt-BR" altLang="zh-CN" i="1" smtClean="0">
                          <a:latin typeface="Cambria Math" panose="02040503050406030204" pitchFamily="18" charset="0"/>
                          <a:cs typeface="+mn-ea"/>
                          <a:sym typeface="+mn-lt"/>
                        </a:rPr>
                        <m:t>+</m:t>
                      </m:r>
                      <m:nary>
                        <m:naryPr>
                          <m:chr m:val="∑"/>
                          <m:ctrlPr>
                            <a:rPr lang="pt-BR" altLang="zh-CN" i="1" smtClean="0">
                              <a:latin typeface="Cambria Math" panose="02040503050406030204" pitchFamily="18" charset="0"/>
                              <a:cs typeface="+mn-ea"/>
                              <a:sym typeface="+mn-lt"/>
                            </a:rPr>
                          </m:ctrlPr>
                        </m:naryPr>
                        <m:sub>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=1</m:t>
                          </m:r>
                        </m:sub>
                        <m:sup>
                          <m:r>
                            <a:rPr lang="pt-BR" altLang="zh-CN" i="1" smtClean="0">
                              <a:latin typeface="Cambria Math" panose="02040503050406030204" pitchFamily="18" charset="0"/>
                              <a:cs typeface="+mn-ea"/>
                              <a:sym typeface="+mn-lt"/>
                            </a:rPr>
                            <m:t>∞</m:t>
                          </m:r>
                        </m:sup>
                        <m:e>
                          <m:d>
                            <m:dPr>
                              <m:ctrlPr>
                                <a:rPr lang="pt-BR" altLang="zh-CN" i="1" smtClean="0">
                                  <a:latin typeface="Cambria Math" panose="02040503050406030204" pitchFamily="18" charset="0"/>
                                  <a:cs typeface="+mn-ea"/>
                                  <a:sym typeface="+mn-lt"/>
                                </a:rPr>
                              </m:ctrlPr>
                            </m:dPr>
                            <m:e>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𝑎</m:t>
                                  </m:r>
                                </m:e>
                                <m:sub>
                                  <m:r>
                                    <a:rPr lang="pt-BR" altLang="zh-CN" i="1" smtClean="0">
                                      <a:latin typeface="Cambria Math" panose="02040503050406030204" pitchFamily="18" charset="0"/>
                                      <a:cs typeface="+mn-ea"/>
                                      <a:sym typeface="+mn-lt"/>
                                    </a:rPr>
                                    <m:t>𝑛</m:t>
                                  </m:r>
                                </m:sub>
                              </m:sSub>
                              <m:func>
                                <m:funcPr>
                                  <m:ctrlPr>
                                    <a:rPr lang="pt-BR" altLang="zh-CN" i="1" smtClean="0">
                                      <a:latin typeface="Cambria Math" panose="02040503050406030204" pitchFamily="18" charset="0"/>
                                      <a:cs typeface="+mn-ea"/>
                                      <a:sym typeface="+mn-lt"/>
                                    </a:rPr>
                                  </m:ctrlPr>
                                </m:funcPr>
                                <m:fName>
                                  <m:r>
                                    <m:rPr>
                                      <m:sty m:val="p"/>
                                    </m:rPr>
                                    <a:rPr lang="pt-BR" altLang="zh-CN" i="0" smtClean="0">
                                      <a:latin typeface="Cambria Math" panose="02040503050406030204" pitchFamily="18" charset="0"/>
                                      <a:cs typeface="+mn-ea"/>
                                      <a:sym typeface="+mn-lt"/>
                                    </a:rPr>
                                    <m:t>cos</m:t>
                                  </m:r>
                                </m:fName>
                                <m:e>
                                  <m:f>
                                    <m:fPr>
                                      <m:ctrlPr>
                                        <a:rPr lang="pt-BR" altLang="zh-CN" i="1" smtClean="0">
                                          <a:latin typeface="Cambria Math" panose="02040503050406030204" pitchFamily="18" charset="0"/>
                                          <a:cs typeface="+mn-ea"/>
                                          <a:sym typeface="+mn-lt"/>
                                        </a:rPr>
                                      </m:ctrlPr>
                                    </m:fPr>
                                    <m:num>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𝜋</m:t>
                                      </m:r>
                                      <m:r>
                                        <a:rPr lang="pt-BR" altLang="zh-CN" i="1" smtClean="0">
                                          <a:latin typeface="Cambria Math" panose="02040503050406030204" pitchFamily="18" charset="0"/>
                                          <a:cs typeface="+mn-ea"/>
                                          <a:sym typeface="+mn-lt"/>
                                        </a:rPr>
                                        <m:t>𝑥</m:t>
                                      </m:r>
                                    </m:num>
                                    <m:den>
                                      <m:r>
                                        <a:rPr lang="pt-BR" altLang="zh-CN" i="1" smtClean="0">
                                          <a:latin typeface="Cambria Math" panose="02040503050406030204" pitchFamily="18" charset="0"/>
                                          <a:cs typeface="+mn-ea"/>
                                          <a:sym typeface="+mn-lt"/>
                                        </a:rPr>
                                        <m:t>𝐿</m:t>
                                      </m:r>
                                    </m:den>
                                  </m:f>
                                </m:e>
                              </m:func>
                              <m:r>
                                <a:rPr lang="pt-BR" altLang="zh-CN" i="1" smtClean="0">
                                  <a:latin typeface="Cambria Math" panose="02040503050406030204" pitchFamily="18" charset="0"/>
                                  <a:cs typeface="+mn-ea"/>
                                  <a:sym typeface="+mn-lt"/>
                                </a:rPr>
                                <m:t>+</m:t>
                              </m:r>
                              <m:sSub>
                                <m:sSubPr>
                                  <m:ctrlPr>
                                    <a:rPr lang="pt-BR" altLang="zh-CN" i="1" smtClean="0">
                                      <a:latin typeface="Cambria Math" panose="02040503050406030204" pitchFamily="18" charset="0"/>
                                      <a:cs typeface="+mn-ea"/>
                                      <a:sym typeface="+mn-lt"/>
                                    </a:rPr>
                                  </m:ctrlPr>
                                </m:sSubPr>
                                <m:e>
                                  <m:r>
                                    <a:rPr lang="pt-BR" altLang="zh-CN" i="1" smtClean="0">
                                      <a:latin typeface="Cambria Math" panose="02040503050406030204" pitchFamily="18" charset="0"/>
                                      <a:cs typeface="+mn-ea"/>
                                      <a:sym typeface="+mn-lt"/>
                                    </a:rPr>
                                    <m:t>𝑏</m:t>
                                  </m:r>
                                </m:e>
                                <m:sub>
                                  <m:r>
                                    <a:rPr lang="pt-BR" altLang="zh-CN" i="1" smtClean="0">
                                      <a:latin typeface="Cambria Math" panose="02040503050406030204" pitchFamily="18" charset="0"/>
                                      <a:cs typeface="+mn-ea"/>
                                      <a:sym typeface="+mn-lt"/>
                                    </a:rPr>
                                    <m:t>𝑛</m:t>
                                  </m:r>
                                </m:sub>
                              </m:sSub>
                              <m:func>
                                <m:funcPr>
                                  <m:ctrlPr>
                                    <a:rPr lang="pt-BR" altLang="zh-CN" i="1" smtClean="0">
                                      <a:latin typeface="Cambria Math" panose="02040503050406030204" pitchFamily="18" charset="0"/>
                                      <a:cs typeface="+mn-ea"/>
                                      <a:sym typeface="+mn-lt"/>
                                    </a:rPr>
                                  </m:ctrlPr>
                                </m:funcPr>
                                <m:fName>
                                  <m:r>
                                    <m:rPr>
                                      <m:sty m:val="p"/>
                                    </m:rPr>
                                    <a:rPr lang="pt-BR" altLang="zh-CN" i="0" smtClean="0">
                                      <a:latin typeface="Cambria Math" panose="02040503050406030204" pitchFamily="18" charset="0"/>
                                      <a:cs typeface="+mn-ea"/>
                                      <a:sym typeface="+mn-lt"/>
                                    </a:rPr>
                                    <m:t>sin</m:t>
                                  </m:r>
                                </m:fName>
                                <m:e>
                                  <m:f>
                                    <m:fPr>
                                      <m:ctrlPr>
                                        <a:rPr lang="pt-BR" altLang="zh-CN" i="1" smtClean="0">
                                          <a:latin typeface="Cambria Math" panose="02040503050406030204" pitchFamily="18" charset="0"/>
                                          <a:cs typeface="+mn-ea"/>
                                          <a:sym typeface="+mn-lt"/>
                                        </a:rPr>
                                      </m:ctrlPr>
                                    </m:fPr>
                                    <m:num>
                                      <m:r>
                                        <a:rPr lang="pt-BR" altLang="zh-CN" i="1" smtClean="0">
                                          <a:latin typeface="Cambria Math" panose="02040503050406030204" pitchFamily="18" charset="0"/>
                                          <a:cs typeface="+mn-ea"/>
                                          <a:sym typeface="+mn-lt"/>
                                        </a:rPr>
                                        <m:t>𝑛</m:t>
                                      </m:r>
                                      <m:r>
                                        <a:rPr lang="pt-BR" altLang="zh-CN" i="1" smtClean="0">
                                          <a:latin typeface="Cambria Math" panose="02040503050406030204" pitchFamily="18" charset="0"/>
                                          <a:cs typeface="+mn-ea"/>
                                          <a:sym typeface="+mn-lt"/>
                                        </a:rPr>
                                        <m:t>𝜋</m:t>
                                      </m:r>
                                      <m:r>
                                        <a:rPr lang="pt-BR" altLang="zh-CN" i="1" smtClean="0">
                                          <a:latin typeface="Cambria Math" panose="02040503050406030204" pitchFamily="18" charset="0"/>
                                          <a:cs typeface="+mn-ea"/>
                                          <a:sym typeface="+mn-lt"/>
                                        </a:rPr>
                                        <m:t>𝑥</m:t>
                                      </m:r>
                                    </m:num>
                                    <m:den>
                                      <m:r>
                                        <a:rPr lang="pt-BR" altLang="zh-CN" i="1" smtClean="0">
                                          <a:latin typeface="Cambria Math" panose="02040503050406030204" pitchFamily="18" charset="0"/>
                                          <a:cs typeface="+mn-ea"/>
                                          <a:sym typeface="+mn-lt"/>
                                        </a:rPr>
                                        <m:t>𝐿</m:t>
                                      </m:r>
                                    </m:den>
                                  </m:f>
                                </m:e>
                              </m:func>
                            </m:e>
                          </m:d>
                        </m:e>
                      </m:nary>
                    </m:oMath>
                  </m:oMathPara>
                </a14:m>
                <a:endParaRPr lang="zh-CN" altLang="en-US" dirty="0">
                  <a:cs typeface="+mn-ea"/>
                  <a:sym typeface="+mn-lt"/>
                </a:endParaRPr>
              </a:p>
            </p:txBody>
          </p:sp>
        </mc:Choice>
        <mc:Fallback xmlns="">
          <p:sp>
            <p:nvSpPr>
              <p:cNvPr id="4" name="文本框 3">
                <a:extLst>
                  <a:ext uri="{FF2B5EF4-FFF2-40B4-BE49-F238E27FC236}">
                    <a16:creationId xmlns:a16="http://schemas.microsoft.com/office/drawing/2014/main" id="{0A26F59A-CFB2-4F83-9AE1-66232B845F05}"/>
                  </a:ext>
                </a:extLst>
              </p:cNvPr>
              <p:cNvSpPr txBox="1">
                <a:spLocks noRot="1" noChangeAspect="1" noMove="1" noResize="1" noEditPoints="1" noAdjustHandles="1" noChangeArrowheads="1" noChangeShapeType="1" noTextEdit="1"/>
              </p:cNvSpPr>
              <p:nvPr/>
            </p:nvSpPr>
            <p:spPr>
              <a:xfrm>
                <a:off x="2873025" y="3689408"/>
                <a:ext cx="4266937" cy="75527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724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A8B4608B-AA8D-4912-B1DB-F00AEFF29FBF}"/>
              </a:ext>
            </a:extLst>
          </p:cNvPr>
          <p:cNvSpPr/>
          <p:nvPr/>
        </p:nvSpPr>
        <p:spPr>
          <a:xfrm>
            <a:off x="660400" y="2789946"/>
            <a:ext cx="5435600" cy="3065464"/>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B19D3D87-71F2-454E-B775-5708B0F2CE37}"/>
              </a:ext>
            </a:extLst>
          </p:cNvPr>
          <p:cNvSpPr>
            <a:spLocks noGrp="1"/>
          </p:cNvSpPr>
          <p:nvPr>
            <p:ph type="title"/>
          </p:nvPr>
        </p:nvSpPr>
        <p:spPr/>
        <p:txBody>
          <a:bodyPr/>
          <a:lstStyle/>
          <a:p>
            <a:r>
              <a:rPr lang="zh-CN" altLang="en-US" dirty="0">
                <a:latin typeface="+mn-lt"/>
                <a:ea typeface="+mn-ea"/>
                <a:cs typeface="+mn-ea"/>
                <a:sym typeface="+mn-lt"/>
              </a:rPr>
              <a:t>公式格式展示页</a:t>
            </a:r>
          </a:p>
        </p:txBody>
      </p:sp>
      <p:sp>
        <p:nvSpPr>
          <p:cNvPr id="3" name="灯片编号占位符 2">
            <a:extLst>
              <a:ext uri="{FF2B5EF4-FFF2-40B4-BE49-F238E27FC236}">
                <a16:creationId xmlns:a16="http://schemas.microsoft.com/office/drawing/2014/main" id="{887F00AE-72C1-4ECD-AE14-321AD51E74D6}"/>
              </a:ext>
            </a:extLst>
          </p:cNvPr>
          <p:cNvSpPr>
            <a:spLocks noGrp="1"/>
          </p:cNvSpPr>
          <p:nvPr>
            <p:ph type="sldNum" sz="quarter" idx="12"/>
          </p:nvPr>
        </p:nvSpPr>
        <p:spPr/>
        <p:txBody>
          <a:bodyPr/>
          <a:lstStyle/>
          <a:p>
            <a:fld id="{2515AB8F-1C56-49E9-90C8-78D22B0C1B97}" type="slidenum">
              <a:rPr lang="zh-CN" altLang="en-US" smtClean="0">
                <a:cs typeface="+mn-ea"/>
                <a:sym typeface="+mn-lt"/>
              </a:rPr>
              <a:pPr/>
              <a:t>38</a:t>
            </a:fld>
            <a:endParaRPr lang="zh-CN" altLang="en-US" dirty="0">
              <a:cs typeface="+mn-ea"/>
              <a:sym typeface="+mn-lt"/>
            </a:endParaRPr>
          </a:p>
        </p:txBody>
      </p:sp>
      <p:sp>
        <p:nvSpPr>
          <p:cNvPr id="5" name="文本框 4">
            <a:extLst>
              <a:ext uri="{FF2B5EF4-FFF2-40B4-BE49-F238E27FC236}">
                <a16:creationId xmlns:a16="http://schemas.microsoft.com/office/drawing/2014/main" id="{BE1C36E4-938B-40C4-97AF-3819D98DFCDD}"/>
              </a:ext>
            </a:extLst>
          </p:cNvPr>
          <p:cNvSpPr txBox="1"/>
          <p:nvPr/>
        </p:nvSpPr>
        <p:spPr>
          <a:xfrm>
            <a:off x="901581" y="3156118"/>
            <a:ext cx="5080237" cy="400110"/>
          </a:xfrm>
          <a:prstGeom prst="rect">
            <a:avLst/>
          </a:prstGeom>
          <a:noFill/>
        </p:spPr>
        <p:txBody>
          <a:bodyPr wrap="none" rtlCol="0">
            <a:spAutoFit/>
          </a:bodyPr>
          <a:lstStyle/>
          <a:p>
            <a:pPr>
              <a:buSzPct val="75000"/>
            </a:pPr>
            <a:r>
              <a:rPr lang="zh-CN" altLang="en-US" sz="2000" dirty="0">
                <a:cs typeface="+mn-ea"/>
                <a:sym typeface="+mn-lt"/>
              </a:rPr>
              <a:t>请输入你的公式名称请输入你的公式名称：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D35178E-50D3-4CFD-97C4-1A5C7F9393FE}"/>
                  </a:ext>
                </a:extLst>
              </p:cNvPr>
              <p:cNvSpPr txBox="1"/>
              <p:nvPr/>
            </p:nvSpPr>
            <p:spPr>
              <a:xfrm>
                <a:off x="987425" y="4732219"/>
                <a:ext cx="4759358"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𝑘</m:t>
                    </m:r>
                  </m:oMath>
                </a14:m>
                <a:r>
                  <a:rPr lang="zh-CN" altLang="en-US" sz="2000" dirty="0">
                    <a:cs typeface="+mn-ea"/>
                    <a:sym typeface="+mn-lt"/>
                  </a:rPr>
                  <a:t>的含义</a:t>
                </a:r>
              </a:p>
            </p:txBody>
          </p:sp>
        </mc:Choice>
        <mc:Fallback xmlns="">
          <p:sp>
            <p:nvSpPr>
              <p:cNvPr id="6" name="文本框 5">
                <a:extLst>
                  <a:ext uri="{FF2B5EF4-FFF2-40B4-BE49-F238E27FC236}">
                    <a16:creationId xmlns:a16="http://schemas.microsoft.com/office/drawing/2014/main" id="{6D35178E-50D3-4CFD-97C4-1A5C7F9393FE}"/>
                  </a:ext>
                </a:extLst>
              </p:cNvPr>
              <p:cNvSpPr txBox="1">
                <a:spLocks noRot="1" noChangeAspect="1" noMove="1" noResize="1" noEditPoints="1" noAdjustHandles="1" noChangeArrowheads="1" noChangeShapeType="1" noTextEdit="1"/>
              </p:cNvSpPr>
              <p:nvPr/>
            </p:nvSpPr>
            <p:spPr>
              <a:xfrm>
                <a:off x="987425" y="4732219"/>
                <a:ext cx="4759358" cy="828432"/>
              </a:xfrm>
              <a:prstGeom prst="rect">
                <a:avLst/>
              </a:prstGeom>
              <a:blipFill>
                <a:blip r:embed="rId3"/>
                <a:stretch>
                  <a:fillRect l="-2945" t="-3676" b="-882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596AF88B-23D3-4CC7-B73C-EAEA49F271AD}"/>
              </a:ext>
            </a:extLst>
          </p:cNvPr>
          <p:cNvSpPr txBox="1"/>
          <p:nvPr/>
        </p:nvSpPr>
        <p:spPr>
          <a:xfrm>
            <a:off x="660400" y="1139826"/>
            <a:ext cx="10872788" cy="1399634"/>
          </a:xfrm>
          <a:prstGeom prst="rect">
            <a:avLst/>
          </a:prstGeom>
          <a:noFill/>
        </p:spPr>
        <p:txBody>
          <a:bodyPr wrap="square" lIns="0" rIns="0" rtlCol="0">
            <a:normAutofit/>
          </a:bodyPr>
          <a:lstStyle/>
          <a:p>
            <a:pPr algn="just">
              <a:lnSpc>
                <a:spcPct val="130000"/>
              </a:lnSpc>
            </a:pPr>
            <a:r>
              <a:rPr lang="zh-CN" altLang="en-US" sz="2000" dirty="0">
                <a:cs typeface="+mn-ea"/>
                <a:sym typeface="+mn-lt"/>
              </a:rPr>
              <a:t>对于同一页面多个格式不统一的公式，可以分别给他们框框装起来，请输入你的相关介绍请输入你的相关介绍请输入你的相关介绍请输入你的相关介绍</a:t>
            </a:r>
            <a:endParaRPr lang="en-US" altLang="zh-CN" sz="2000" dirty="0">
              <a:cs typeface="+mn-ea"/>
              <a:sym typeface="+mn-lt"/>
            </a:endParaRPr>
          </a:p>
          <a:p>
            <a:pPr algn="just">
              <a:lnSpc>
                <a:spcPct val="130000"/>
              </a:lnSpc>
            </a:pPr>
            <a:r>
              <a:rPr lang="zh-CN" altLang="en-US" sz="2000" dirty="0">
                <a:cs typeface="+mn-ea"/>
                <a:sym typeface="+mn-lt"/>
              </a:rPr>
              <a:t>对于同一页面多个格式不统一的公式，可以分别给他们框框装起来，请输入你的相关介绍</a:t>
            </a:r>
          </a:p>
        </p:txBody>
      </p:sp>
      <p:sp>
        <p:nvSpPr>
          <p:cNvPr id="9" name="矩形: 圆角 8">
            <a:extLst>
              <a:ext uri="{FF2B5EF4-FFF2-40B4-BE49-F238E27FC236}">
                <a16:creationId xmlns:a16="http://schemas.microsoft.com/office/drawing/2014/main" id="{DFEBDF0C-8C87-4317-832C-6BD509713C2E}"/>
              </a:ext>
            </a:extLst>
          </p:cNvPr>
          <p:cNvSpPr/>
          <p:nvPr/>
        </p:nvSpPr>
        <p:spPr>
          <a:xfrm>
            <a:off x="6350000" y="2789078"/>
            <a:ext cx="5181600" cy="3067200"/>
          </a:xfrm>
          <a:prstGeom prst="roundRect">
            <a:avLst>
              <a:gd name="adj" fmla="val 353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7EB2BAC7-14DF-4BB5-8D58-3CD56A693A06}"/>
              </a:ext>
            </a:extLst>
          </p:cNvPr>
          <p:cNvSpPr txBox="1"/>
          <p:nvPr/>
        </p:nvSpPr>
        <p:spPr>
          <a:xfrm>
            <a:off x="6614259" y="3156118"/>
            <a:ext cx="2749471" cy="400110"/>
          </a:xfrm>
          <a:prstGeom prst="rect">
            <a:avLst/>
          </a:prstGeom>
          <a:noFill/>
        </p:spPr>
        <p:txBody>
          <a:bodyPr wrap="none" rtlCol="0">
            <a:spAutoFit/>
          </a:bodyPr>
          <a:lstStyle/>
          <a:p>
            <a:pPr>
              <a:buSzPct val="75000"/>
            </a:pPr>
            <a:r>
              <a:rPr lang="zh-CN" altLang="en-US" sz="2000" dirty="0">
                <a:cs typeface="+mn-ea"/>
                <a:sym typeface="+mn-lt"/>
              </a:rPr>
              <a:t>请输入你的公式名称：</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2E23334-0412-4D93-8FCF-E9C7B8D58DDE}"/>
                  </a:ext>
                </a:extLst>
              </p:cNvPr>
              <p:cNvSpPr txBox="1"/>
              <p:nvPr/>
            </p:nvSpPr>
            <p:spPr>
              <a:xfrm>
                <a:off x="6687184" y="4749683"/>
                <a:ext cx="4522154" cy="828432"/>
              </a:xfrm>
              <a:prstGeom prst="rect">
                <a:avLst/>
              </a:prstGeom>
              <a:noFill/>
            </p:spPr>
            <p:txBody>
              <a:bodyPr wrap="square" lIns="0" rIns="0" rtlCol="0">
                <a:normAutofit/>
              </a:bodyPr>
              <a:lstStyle/>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𝑟</m:t>
                    </m:r>
                  </m:oMath>
                </a14:m>
                <a:r>
                  <a:rPr lang="zh-CN" altLang="en-US" sz="2000" dirty="0">
                    <a:cs typeface="+mn-ea"/>
                    <a:sym typeface="+mn-lt"/>
                  </a:rPr>
                  <a:t>的含义</a:t>
                </a:r>
              </a:p>
              <a:p>
                <a:pPr marL="457200" indent="-457200">
                  <a:spcBef>
                    <a:spcPts val="700"/>
                  </a:spcBef>
                  <a:buClr>
                    <a:srgbClr val="02020E"/>
                  </a:buClr>
                  <a:buSzPct val="100000"/>
                  <a:buFont typeface="等线" panose="02010600030101010101" pitchFamily="2" charset="-122"/>
                  <a:buChar char="-"/>
                  <a:defRPr sz="2100">
                    <a:latin typeface="Arial"/>
                    <a:ea typeface="Arial"/>
                    <a:cs typeface="Arial"/>
                    <a:sym typeface="Arial"/>
                  </a:defRPr>
                </a:pPr>
                <a:r>
                  <a:rPr lang="zh-CN" altLang="en-US" sz="2000" dirty="0">
                    <a:cs typeface="+mn-ea"/>
                    <a:sym typeface="+mn-lt"/>
                  </a:rPr>
                  <a:t>公式中参数</a:t>
                </a:r>
                <a14:m>
                  <m:oMath xmlns:m="http://schemas.openxmlformats.org/officeDocument/2006/math">
                    <m:r>
                      <a:rPr lang="en-US" altLang="zh-CN" sz="2000" i="1" dirty="0" smtClean="0">
                        <a:latin typeface="Cambria Math" panose="02040503050406030204" pitchFamily="18" charset="0"/>
                        <a:cs typeface="+mn-ea"/>
                        <a:sym typeface="+mn-lt"/>
                      </a:rPr>
                      <m:t>𝑎</m:t>
                    </m:r>
                  </m:oMath>
                </a14:m>
                <a:r>
                  <a:rPr lang="zh-CN" altLang="en-US" sz="2000" dirty="0">
                    <a:cs typeface="+mn-ea"/>
                    <a:sym typeface="+mn-lt"/>
                  </a:rPr>
                  <a:t>的含义</a:t>
                </a:r>
              </a:p>
            </p:txBody>
          </p:sp>
        </mc:Choice>
        <mc:Fallback xmlns="">
          <p:sp>
            <p:nvSpPr>
              <p:cNvPr id="11" name="文本框 10">
                <a:extLst>
                  <a:ext uri="{FF2B5EF4-FFF2-40B4-BE49-F238E27FC236}">
                    <a16:creationId xmlns:a16="http://schemas.microsoft.com/office/drawing/2014/main" id="{B2E23334-0412-4D93-8FCF-E9C7B8D58DDE}"/>
                  </a:ext>
                </a:extLst>
              </p:cNvPr>
              <p:cNvSpPr txBox="1">
                <a:spLocks noRot="1" noChangeAspect="1" noMove="1" noResize="1" noEditPoints="1" noAdjustHandles="1" noChangeArrowheads="1" noChangeShapeType="1" noTextEdit="1"/>
              </p:cNvSpPr>
              <p:nvPr/>
            </p:nvSpPr>
            <p:spPr>
              <a:xfrm>
                <a:off x="6687184" y="4749683"/>
                <a:ext cx="4522154" cy="828432"/>
              </a:xfrm>
              <a:prstGeom prst="rect">
                <a:avLst/>
              </a:prstGeom>
              <a:blipFill>
                <a:blip r:embed="rId4"/>
                <a:stretch>
                  <a:fillRect l="-3100" t="-3676"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8D00004-05EB-43F2-ADF9-C352F56485C7}"/>
                  </a:ext>
                </a:extLst>
              </p:cNvPr>
              <p:cNvSpPr txBox="1"/>
              <p:nvPr/>
            </p:nvSpPr>
            <p:spPr>
              <a:xfrm>
                <a:off x="7498219" y="3808357"/>
                <a:ext cx="981551" cy="314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cs typeface="+mn-ea"/>
                          <a:sym typeface="+mn-lt"/>
                        </a:rPr>
                        <m:t>𝐴</m:t>
                      </m:r>
                      <m:r>
                        <a:rPr lang="en-US" altLang="zh-CN" sz="2000" i="1" smtClean="0">
                          <a:latin typeface="Cambria Math" panose="02040503050406030204" pitchFamily="18" charset="0"/>
                          <a:cs typeface="+mn-ea"/>
                          <a:sym typeface="+mn-lt"/>
                        </a:rPr>
                        <m:t>=</m:t>
                      </m:r>
                      <m:r>
                        <a:rPr lang="el-GR" altLang="zh-CN" sz="2000" i="1" smtClean="0">
                          <a:latin typeface="Cambria Math" panose="02040503050406030204" pitchFamily="18" charset="0"/>
                          <a:cs typeface="+mn-ea"/>
                          <a:sym typeface="+mn-lt"/>
                        </a:rPr>
                        <m:t>𝜋</m:t>
                      </m:r>
                      <m:sSup>
                        <m:sSupPr>
                          <m:ctrlPr>
                            <a:rPr lang="en-US" altLang="zh-CN" sz="2000" i="1" smtClean="0">
                              <a:latin typeface="Cambria Math" panose="02040503050406030204" pitchFamily="18" charset="0"/>
                              <a:cs typeface="+mn-ea"/>
                              <a:sym typeface="+mn-lt"/>
                            </a:rPr>
                          </m:ctrlPr>
                        </m:sSupPr>
                        <m:e>
                          <m:r>
                            <a:rPr lang="en-US" altLang="zh-CN" sz="2000" i="1" smtClean="0">
                              <a:latin typeface="Cambria Math" panose="02040503050406030204" pitchFamily="18" charset="0"/>
                              <a:cs typeface="+mn-ea"/>
                              <a:sym typeface="+mn-lt"/>
                            </a:rPr>
                            <m:t>𝑟</m:t>
                          </m:r>
                        </m:e>
                        <m:sup>
                          <m:r>
                            <a:rPr lang="en-US" altLang="zh-CN" sz="2000" i="1" smtClean="0">
                              <a:latin typeface="Cambria Math" panose="02040503050406030204" pitchFamily="18" charset="0"/>
                              <a:cs typeface="+mn-ea"/>
                              <a:sym typeface="+mn-lt"/>
                            </a:rPr>
                            <m:t>2</m:t>
                          </m:r>
                        </m:sup>
                      </m:sSup>
                    </m:oMath>
                  </m:oMathPara>
                </a14:m>
                <a:endParaRPr lang="zh-CN" altLang="en-US" sz="2000" dirty="0">
                  <a:cs typeface="+mn-ea"/>
                  <a:sym typeface="+mn-lt"/>
                </a:endParaRPr>
              </a:p>
            </p:txBody>
          </p:sp>
        </mc:Choice>
        <mc:Fallback xmlns="">
          <p:sp>
            <p:nvSpPr>
              <p:cNvPr id="13" name="文本框 12">
                <a:extLst>
                  <a:ext uri="{FF2B5EF4-FFF2-40B4-BE49-F238E27FC236}">
                    <a16:creationId xmlns:a16="http://schemas.microsoft.com/office/drawing/2014/main" id="{68D00004-05EB-43F2-ADF9-C352F56485C7}"/>
                  </a:ext>
                </a:extLst>
              </p:cNvPr>
              <p:cNvSpPr txBox="1">
                <a:spLocks noRot="1" noChangeAspect="1" noMove="1" noResize="1" noEditPoints="1" noAdjustHandles="1" noChangeArrowheads="1" noChangeShapeType="1" noTextEdit="1"/>
              </p:cNvSpPr>
              <p:nvPr/>
            </p:nvSpPr>
            <p:spPr>
              <a:xfrm>
                <a:off x="7498219" y="3808357"/>
                <a:ext cx="981551" cy="314766"/>
              </a:xfrm>
              <a:prstGeom prst="rect">
                <a:avLst/>
              </a:prstGeom>
              <a:blipFill>
                <a:blip r:embed="rId5"/>
                <a:stretch>
                  <a:fillRect l="-4348" t="-1961" r="-1863" b="-78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7C153F0F-C93A-4153-AB6C-9E904021BD3A}"/>
                  </a:ext>
                </a:extLst>
              </p:cNvPr>
              <p:cNvSpPr txBox="1"/>
              <p:nvPr/>
            </p:nvSpPr>
            <p:spPr>
              <a:xfrm>
                <a:off x="1927086" y="3695858"/>
                <a:ext cx="3029227" cy="84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sz="2000" i="1" smtClean="0">
                              <a:latin typeface="Cambria Math" panose="02040503050406030204" pitchFamily="18" charset="0"/>
                              <a:cs typeface="+mn-ea"/>
                              <a:sym typeface="+mn-lt"/>
                            </a:rPr>
                          </m:ctrlPr>
                        </m:sSupPr>
                        <m:e>
                          <m:d>
                            <m:dPr>
                              <m:ctrlPr>
                                <a:rPr lang="pt-BR" altLang="zh-CN" sz="2000" i="1" smtClean="0">
                                  <a:latin typeface="Cambria Math" panose="02040503050406030204" pitchFamily="18" charset="0"/>
                                  <a:cs typeface="+mn-ea"/>
                                  <a:sym typeface="+mn-lt"/>
                                </a:rPr>
                              </m:ctrlPr>
                            </m:dPr>
                            <m:e>
                              <m:r>
                                <a:rPr lang="pt-BR" altLang="zh-CN" sz="2000" i="1" smtClean="0">
                                  <a:latin typeface="Cambria Math" panose="02040503050406030204" pitchFamily="18" charset="0"/>
                                  <a:cs typeface="+mn-ea"/>
                                  <a:sym typeface="+mn-lt"/>
                                </a:rPr>
                                <m:t>𝑥</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𝑎</m:t>
                              </m:r>
                            </m:e>
                          </m:d>
                        </m:e>
                        <m:sup>
                          <m:r>
                            <a:rPr lang="pt-BR" altLang="zh-CN" sz="2000" i="1" smtClean="0">
                              <a:latin typeface="Cambria Math" panose="02040503050406030204" pitchFamily="18" charset="0"/>
                              <a:cs typeface="+mn-ea"/>
                              <a:sym typeface="+mn-lt"/>
                            </a:rPr>
                            <m:t>𝑛</m:t>
                          </m:r>
                        </m:sup>
                      </m:sSup>
                      <m:r>
                        <a:rPr lang="pt-BR" altLang="zh-CN" sz="2000" i="1" smtClean="0">
                          <a:latin typeface="Cambria Math" panose="02040503050406030204" pitchFamily="18" charset="0"/>
                          <a:cs typeface="+mn-ea"/>
                          <a:sym typeface="+mn-lt"/>
                        </a:rPr>
                        <m:t>=</m:t>
                      </m:r>
                      <m:nary>
                        <m:naryPr>
                          <m:chr m:val="∑"/>
                          <m:ctrlPr>
                            <a:rPr lang="pt-BR" altLang="zh-CN" sz="2000" i="1" smtClean="0">
                              <a:latin typeface="Cambria Math" panose="02040503050406030204" pitchFamily="18" charset="0"/>
                              <a:cs typeface="+mn-ea"/>
                              <a:sym typeface="+mn-lt"/>
                            </a:rPr>
                          </m:ctrlPr>
                        </m:naryPr>
                        <m:sub>
                          <m:r>
                            <a:rPr lang="pt-BR" altLang="zh-CN" sz="2000" i="1" smtClean="0">
                              <a:latin typeface="Cambria Math" panose="02040503050406030204" pitchFamily="18" charset="0"/>
                              <a:cs typeface="+mn-ea"/>
                              <a:sym typeface="+mn-lt"/>
                            </a:rPr>
                            <m:t>𝑘</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0</m:t>
                          </m:r>
                        </m:sub>
                        <m:sup>
                          <m:r>
                            <a:rPr lang="pt-BR" altLang="zh-CN" sz="2000" i="1" smtClean="0">
                              <a:latin typeface="Cambria Math" panose="02040503050406030204" pitchFamily="18" charset="0"/>
                              <a:cs typeface="+mn-ea"/>
                              <a:sym typeface="+mn-lt"/>
                            </a:rPr>
                            <m:t>𝑛</m:t>
                          </m:r>
                        </m:sup>
                        <m:e>
                          <m:d>
                            <m:dPr>
                              <m:ctrlPr>
                                <a:rPr lang="pt-BR" altLang="zh-CN" sz="2000" i="1" smtClean="0">
                                  <a:latin typeface="Cambria Math" panose="02040503050406030204" pitchFamily="18" charset="0"/>
                                  <a:cs typeface="+mn-ea"/>
                                  <a:sym typeface="+mn-lt"/>
                                </a:rPr>
                              </m:ctrlPr>
                            </m:dPr>
                            <m:e>
                              <m:f>
                                <m:fPr>
                                  <m:type m:val="noBar"/>
                                  <m:ctrlPr>
                                    <a:rPr lang="pt-BR" altLang="zh-CN" sz="2000" i="1" smtClean="0">
                                      <a:latin typeface="Cambria Math" panose="02040503050406030204" pitchFamily="18" charset="0"/>
                                      <a:cs typeface="+mn-ea"/>
                                      <a:sym typeface="+mn-lt"/>
                                    </a:rPr>
                                  </m:ctrlPr>
                                </m:fPr>
                                <m:num>
                                  <m:r>
                                    <a:rPr lang="pt-BR" altLang="zh-CN" sz="2000" i="1" smtClean="0">
                                      <a:latin typeface="Cambria Math" panose="02040503050406030204" pitchFamily="18" charset="0"/>
                                      <a:cs typeface="+mn-ea"/>
                                      <a:sym typeface="+mn-lt"/>
                                    </a:rPr>
                                    <m:t>𝑛</m:t>
                                  </m:r>
                                </m:num>
                                <m:den>
                                  <m:r>
                                    <a:rPr lang="pt-BR" altLang="zh-CN" sz="2000" i="1" smtClean="0">
                                      <a:latin typeface="Cambria Math" panose="02040503050406030204" pitchFamily="18" charset="0"/>
                                      <a:cs typeface="+mn-ea"/>
                                      <a:sym typeface="+mn-lt"/>
                                    </a:rPr>
                                    <m:t>𝑘</m:t>
                                  </m:r>
                                </m:den>
                              </m:f>
                            </m:e>
                          </m:d>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𝑥</m:t>
                              </m:r>
                            </m:e>
                            <m:sup>
                              <m:r>
                                <a:rPr lang="pt-BR" altLang="zh-CN" sz="2000" i="1" smtClean="0">
                                  <a:latin typeface="Cambria Math" panose="02040503050406030204" pitchFamily="18" charset="0"/>
                                  <a:cs typeface="+mn-ea"/>
                                  <a:sym typeface="+mn-lt"/>
                                </a:rPr>
                                <m:t>𝑘</m:t>
                              </m:r>
                            </m:sup>
                          </m:sSup>
                          <m:sSup>
                            <m:sSupPr>
                              <m:ctrlPr>
                                <a:rPr lang="pt-BR" altLang="zh-CN" sz="2000" i="1" smtClean="0">
                                  <a:latin typeface="Cambria Math" panose="02040503050406030204" pitchFamily="18" charset="0"/>
                                  <a:cs typeface="+mn-ea"/>
                                  <a:sym typeface="+mn-lt"/>
                                </a:rPr>
                              </m:ctrlPr>
                            </m:sSupPr>
                            <m:e>
                              <m:r>
                                <a:rPr lang="pt-BR" altLang="zh-CN" sz="2000" i="1" smtClean="0">
                                  <a:latin typeface="Cambria Math" panose="02040503050406030204" pitchFamily="18" charset="0"/>
                                  <a:cs typeface="+mn-ea"/>
                                  <a:sym typeface="+mn-lt"/>
                                </a:rPr>
                                <m:t>𝑎</m:t>
                              </m:r>
                            </m:e>
                            <m:sup>
                              <m:r>
                                <a:rPr lang="pt-BR" altLang="zh-CN" sz="2000" i="1" smtClean="0">
                                  <a:latin typeface="Cambria Math" panose="02040503050406030204" pitchFamily="18" charset="0"/>
                                  <a:cs typeface="+mn-ea"/>
                                  <a:sym typeface="+mn-lt"/>
                                </a:rPr>
                                <m:t>𝑛</m:t>
                              </m:r>
                              <m:r>
                                <a:rPr lang="pt-BR" altLang="zh-CN" sz="2000" i="1" smtClean="0">
                                  <a:latin typeface="Cambria Math" panose="02040503050406030204" pitchFamily="18" charset="0"/>
                                  <a:cs typeface="+mn-ea"/>
                                  <a:sym typeface="+mn-lt"/>
                                </a:rPr>
                                <m:t>−</m:t>
                              </m:r>
                              <m:r>
                                <a:rPr lang="pt-BR" altLang="zh-CN" sz="2000" i="1" smtClean="0">
                                  <a:latin typeface="Cambria Math" panose="02040503050406030204" pitchFamily="18" charset="0"/>
                                  <a:cs typeface="+mn-ea"/>
                                  <a:sym typeface="+mn-lt"/>
                                </a:rPr>
                                <m:t>𝑘</m:t>
                              </m:r>
                            </m:sup>
                          </m:sSup>
                        </m:e>
                      </m:nary>
                    </m:oMath>
                  </m:oMathPara>
                </a14:m>
                <a:endParaRPr lang="zh-CN" altLang="en-US" sz="2000" dirty="0">
                  <a:cs typeface="+mn-ea"/>
                  <a:sym typeface="+mn-lt"/>
                </a:endParaRPr>
              </a:p>
            </p:txBody>
          </p:sp>
        </mc:Choice>
        <mc:Fallback xmlns="">
          <p:sp>
            <p:nvSpPr>
              <p:cNvPr id="14" name="文本框 13">
                <a:extLst>
                  <a:ext uri="{FF2B5EF4-FFF2-40B4-BE49-F238E27FC236}">
                    <a16:creationId xmlns:a16="http://schemas.microsoft.com/office/drawing/2014/main" id="{7C153F0F-C93A-4153-AB6C-9E904021BD3A}"/>
                  </a:ext>
                </a:extLst>
              </p:cNvPr>
              <p:cNvSpPr txBox="1">
                <a:spLocks noRot="1" noChangeAspect="1" noMove="1" noResize="1" noEditPoints="1" noAdjustHandles="1" noChangeArrowheads="1" noChangeShapeType="1" noTextEdit="1"/>
              </p:cNvSpPr>
              <p:nvPr/>
            </p:nvSpPr>
            <p:spPr>
              <a:xfrm>
                <a:off x="1927086" y="3695858"/>
                <a:ext cx="3029227" cy="8405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35A2097-C975-48C4-B23B-F7F27C4D5126}"/>
                  </a:ext>
                </a:extLst>
              </p:cNvPr>
              <p:cNvSpPr txBox="1"/>
              <p:nvPr/>
            </p:nvSpPr>
            <p:spPr>
              <a:xfrm>
                <a:off x="7322244" y="4270660"/>
                <a:ext cx="1336904"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𝑎</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𝑏</m:t>
                          </m:r>
                        </m:e>
                        <m:sup>
                          <m:r>
                            <a:rPr lang="pt-BR" altLang="zh-CN" i="1" smtClean="0">
                              <a:latin typeface="Cambria Math" panose="02040503050406030204" pitchFamily="18" charset="0"/>
                              <a:cs typeface="+mn-ea"/>
                              <a:sym typeface="+mn-lt"/>
                            </a:rPr>
                            <m:t>2</m:t>
                          </m:r>
                        </m:sup>
                      </m:sSup>
                      <m:r>
                        <a:rPr lang="pt-BR" altLang="zh-CN" i="1" smtClean="0">
                          <a:latin typeface="Cambria Math" panose="02040503050406030204" pitchFamily="18" charset="0"/>
                          <a:cs typeface="+mn-ea"/>
                          <a:sym typeface="+mn-lt"/>
                        </a:rPr>
                        <m:t>=</m:t>
                      </m:r>
                      <m:sSup>
                        <m:sSupPr>
                          <m:ctrlPr>
                            <a:rPr lang="pt-BR" altLang="zh-CN" i="1" smtClean="0">
                              <a:latin typeface="Cambria Math" panose="02040503050406030204" pitchFamily="18" charset="0"/>
                              <a:cs typeface="+mn-ea"/>
                              <a:sym typeface="+mn-lt"/>
                            </a:rPr>
                          </m:ctrlPr>
                        </m:sSupPr>
                        <m:e>
                          <m:r>
                            <a:rPr lang="pt-BR" altLang="zh-CN" i="1" smtClean="0">
                              <a:latin typeface="Cambria Math" panose="02040503050406030204" pitchFamily="18" charset="0"/>
                              <a:cs typeface="+mn-ea"/>
                              <a:sym typeface="+mn-lt"/>
                            </a:rPr>
                            <m:t>𝑐</m:t>
                          </m:r>
                        </m:e>
                        <m:sup>
                          <m:r>
                            <a:rPr lang="pt-BR" altLang="zh-CN" i="1" smtClean="0">
                              <a:latin typeface="Cambria Math" panose="02040503050406030204" pitchFamily="18" charset="0"/>
                              <a:cs typeface="+mn-ea"/>
                              <a:sym typeface="+mn-lt"/>
                            </a:rPr>
                            <m:t>2</m:t>
                          </m:r>
                        </m:sup>
                      </m:sSup>
                    </m:oMath>
                  </m:oMathPara>
                </a14:m>
                <a:endParaRPr lang="zh-CN" altLang="en-US" dirty="0">
                  <a:cs typeface="+mn-ea"/>
                  <a:sym typeface="+mn-lt"/>
                </a:endParaRPr>
              </a:p>
            </p:txBody>
          </p:sp>
        </mc:Choice>
        <mc:Fallback xmlns="">
          <p:sp>
            <p:nvSpPr>
              <p:cNvPr id="16" name="文本框 15">
                <a:extLst>
                  <a:ext uri="{FF2B5EF4-FFF2-40B4-BE49-F238E27FC236}">
                    <a16:creationId xmlns:a16="http://schemas.microsoft.com/office/drawing/2014/main" id="{C35A2097-C975-48C4-B23B-F7F27C4D5126}"/>
                  </a:ext>
                </a:extLst>
              </p:cNvPr>
              <p:cNvSpPr txBox="1">
                <a:spLocks noRot="1" noChangeAspect="1" noMove="1" noResize="1" noEditPoints="1" noAdjustHandles="1" noChangeArrowheads="1" noChangeShapeType="1" noTextEdit="1"/>
              </p:cNvSpPr>
              <p:nvPr/>
            </p:nvSpPr>
            <p:spPr>
              <a:xfrm>
                <a:off x="7322244" y="4270660"/>
                <a:ext cx="1336904" cy="283219"/>
              </a:xfrm>
              <a:prstGeom prst="rect">
                <a:avLst/>
              </a:prstGeom>
              <a:blipFill>
                <a:blip r:embed="rId7"/>
                <a:stretch>
                  <a:fillRect l="-1370" t="-4348" r="-1370" b="-108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336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3CA90BD-D84A-4334-9ACD-917DEC46928C}"/>
              </a:ext>
            </a:extLst>
          </p:cNvPr>
          <p:cNvSpPr/>
          <p:nvPr/>
        </p:nvSpPr>
        <p:spPr>
          <a:xfrm>
            <a:off x="660400" y="1489724"/>
            <a:ext cx="10829625" cy="4310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灯片编号占位符 4">
            <a:extLst>
              <a:ext uri="{FF2B5EF4-FFF2-40B4-BE49-F238E27FC236}">
                <a16:creationId xmlns:a16="http://schemas.microsoft.com/office/drawing/2014/main" id="{A64C64B8-9F86-40B6-8134-1E4482632E93}"/>
              </a:ext>
            </a:extLst>
          </p:cNvPr>
          <p:cNvSpPr>
            <a:spLocks noGrp="1"/>
          </p:cNvSpPr>
          <p:nvPr>
            <p:ph type="sldNum" sz="quarter" idx="12"/>
          </p:nvPr>
        </p:nvSpPr>
        <p:spPr/>
        <p:txBody>
          <a:bodyPr/>
          <a:lstStyle/>
          <a:p>
            <a:fld id="{2515AB8F-1C56-49E9-90C8-78D22B0C1B97}" type="slidenum">
              <a:rPr lang="zh-CN" altLang="en-US" smtClean="0">
                <a:sym typeface="+mn-lt"/>
              </a:rPr>
              <a:pPr/>
              <a:t>39</a:t>
            </a:fld>
            <a:endParaRPr lang="zh-CN" altLang="en-US">
              <a:sym typeface="+mn-lt"/>
            </a:endParaRPr>
          </a:p>
        </p:txBody>
      </p:sp>
      <p:pic>
        <p:nvPicPr>
          <p:cNvPr id="11" name="图片占位符 10">
            <a:extLst>
              <a:ext uri="{FF2B5EF4-FFF2-40B4-BE49-F238E27FC236}">
                <a16:creationId xmlns:a16="http://schemas.microsoft.com/office/drawing/2014/main" id="{B837BD27-5E8C-49E4-B7A3-63E6EDA6A5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2" b="72"/>
          <a:stretch>
            <a:fillRect/>
          </a:stretch>
        </p:blipFill>
        <p:spPr/>
      </p:pic>
      <p:sp>
        <p:nvSpPr>
          <p:cNvPr id="2" name="标题 1">
            <a:extLst>
              <a:ext uri="{FF2B5EF4-FFF2-40B4-BE49-F238E27FC236}">
                <a16:creationId xmlns:a16="http://schemas.microsoft.com/office/drawing/2014/main" id="{B4CFBA5A-917B-495F-995C-E95E3CA70CAC}"/>
              </a:ext>
            </a:extLst>
          </p:cNvPr>
          <p:cNvSpPr>
            <a:spLocks noGrp="1"/>
          </p:cNvSpPr>
          <p:nvPr>
            <p:ph type="title"/>
          </p:nvPr>
        </p:nvSpPr>
        <p:spPr/>
        <p:txBody>
          <a:bodyPr/>
          <a:lstStyle/>
          <a:p>
            <a:r>
              <a:rPr lang="zh-CN" altLang="en-US" dirty="0">
                <a:sym typeface="+mn-lt"/>
              </a:rPr>
              <a:t>名言、理论论著等引用页</a:t>
            </a:r>
          </a:p>
        </p:txBody>
      </p:sp>
      <p:sp>
        <p:nvSpPr>
          <p:cNvPr id="4" name="矩形 3">
            <a:extLst>
              <a:ext uri="{FF2B5EF4-FFF2-40B4-BE49-F238E27FC236}">
                <a16:creationId xmlns:a16="http://schemas.microsoft.com/office/drawing/2014/main" id="{3AA753CC-658D-414A-8511-09B62307EAD4}"/>
              </a:ext>
            </a:extLst>
          </p:cNvPr>
          <p:cNvSpPr/>
          <p:nvPr/>
        </p:nvSpPr>
        <p:spPr>
          <a:xfrm>
            <a:off x="5568536" y="5328776"/>
            <a:ext cx="4983792" cy="487745"/>
          </a:xfrm>
          <a:prstGeom prst="rect">
            <a:avLst/>
          </a:prstGeom>
        </p:spPr>
        <p:txBody>
          <a:bodyPr wrap="square" lIns="0" rIns="0" anchor="ctr" anchorCtr="0">
            <a:normAutofit/>
          </a:bodyPr>
          <a:lstStyle/>
          <a:p>
            <a:pPr lvl="0" algn="r">
              <a:defRPr/>
            </a:pPr>
            <a:r>
              <a:rPr lang="en-US" altLang="zh-CN" sz="2400" dirty="0">
                <a:solidFill>
                  <a:srgbClr val="333333"/>
                </a:solidFill>
                <a:cs typeface="+mn-ea"/>
                <a:sym typeface="+mn-lt"/>
              </a:rPr>
              <a:t>——</a:t>
            </a:r>
            <a:r>
              <a:rPr lang="zh-CN" altLang="en-US" sz="2400" dirty="0">
                <a:solidFill>
                  <a:srgbClr val="333333"/>
                </a:solidFill>
                <a:cs typeface="+mn-ea"/>
                <a:sym typeface="+mn-lt"/>
              </a:rPr>
              <a:t>此处为引用出处</a:t>
            </a:r>
            <a:endParaRPr lang="en-US" altLang="zh-CN" sz="2400" dirty="0">
              <a:solidFill>
                <a:srgbClr val="333333"/>
              </a:solidFill>
              <a:cs typeface="+mn-ea"/>
              <a:sym typeface="+mn-lt"/>
            </a:endParaRPr>
          </a:p>
        </p:txBody>
      </p:sp>
      <p:sp>
        <p:nvSpPr>
          <p:cNvPr id="3" name="矩形 2">
            <a:extLst>
              <a:ext uri="{FF2B5EF4-FFF2-40B4-BE49-F238E27FC236}">
                <a16:creationId xmlns:a16="http://schemas.microsoft.com/office/drawing/2014/main" id="{A1987C2D-C414-4275-9C44-70B665A7DFAE}"/>
              </a:ext>
            </a:extLst>
          </p:cNvPr>
          <p:cNvSpPr/>
          <p:nvPr/>
        </p:nvSpPr>
        <p:spPr>
          <a:xfrm>
            <a:off x="6311900" y="1506169"/>
            <a:ext cx="4213225" cy="3406445"/>
          </a:xfrm>
          <a:prstGeom prst="rect">
            <a:avLst/>
          </a:prstGeom>
        </p:spPr>
        <p:txBody>
          <a:bodyPr wrap="square" lIns="0" rIns="0" anchor="ctr" anchorCtr="0">
            <a:normAutofit/>
          </a:bodyPr>
          <a:lstStyle/>
          <a:p>
            <a:pPr algn="just">
              <a:lnSpc>
                <a:spcPct val="130000"/>
              </a:lnSpc>
              <a:defRPr/>
            </a:pPr>
            <a:r>
              <a:rPr lang="zh-CN" altLang="en-US" sz="2400" dirty="0">
                <a:cs typeface="+mn-ea"/>
                <a:sym typeface="+mn-lt"/>
              </a:rPr>
              <a:t>请输入你的引用内容。左侧图片点击后删除，点击占位符添加你的图片，你可调整长宽比例也可裁剪图片，使形状长宽比例和需填充图片长宽比例一致（</a:t>
            </a:r>
            <a:r>
              <a:rPr lang="en-US" altLang="zh-CN" sz="2400" dirty="0">
                <a:cs typeface="+mn-ea"/>
                <a:sym typeface="+mn-lt"/>
              </a:rPr>
              <a:t>3</a:t>
            </a:r>
            <a:r>
              <a:rPr lang="zh-CN" altLang="en-US" sz="2400" dirty="0">
                <a:cs typeface="+mn-ea"/>
                <a:sym typeface="+mn-lt"/>
              </a:rPr>
              <a:t>：</a:t>
            </a:r>
            <a:r>
              <a:rPr lang="en-US" altLang="zh-CN" sz="2400" dirty="0">
                <a:cs typeface="+mn-ea"/>
                <a:sym typeface="+mn-lt"/>
              </a:rPr>
              <a:t>4</a:t>
            </a:r>
            <a:r>
              <a:rPr lang="zh-CN" altLang="en-US" sz="2400" dirty="0">
                <a:cs typeface="+mn-ea"/>
                <a:sym typeface="+mn-lt"/>
              </a:rPr>
              <a:t>）</a:t>
            </a:r>
            <a:endParaRPr lang="en-US" altLang="zh-CN" sz="2400" dirty="0">
              <a:cs typeface="+mn-ea"/>
              <a:sym typeface="+mn-lt"/>
            </a:endParaRPr>
          </a:p>
        </p:txBody>
      </p:sp>
      <p:pic>
        <p:nvPicPr>
          <p:cNvPr id="10" name="图片 9">
            <a:extLst>
              <a:ext uri="{FF2B5EF4-FFF2-40B4-BE49-F238E27FC236}">
                <a16:creationId xmlns:a16="http://schemas.microsoft.com/office/drawing/2014/main" id="{7076B1B2-F486-4087-BEB3-CB24A1DE88E5}"/>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5576558" y="1303020"/>
            <a:ext cx="1473200" cy="1473200"/>
          </a:xfrm>
          <a:prstGeom prst="rect">
            <a:avLst/>
          </a:prstGeom>
        </p:spPr>
      </p:pic>
    </p:spTree>
    <p:extLst>
      <p:ext uri="{BB962C8B-B14F-4D97-AF65-F5344CB8AC3E}">
        <p14:creationId xmlns:p14="http://schemas.microsoft.com/office/powerpoint/2010/main" val="135419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09058D-7BFE-4FD6-AEF3-3D0FCF062E86}"/>
              </a:ext>
            </a:extLst>
          </p:cNvPr>
          <p:cNvSpPr>
            <a:spLocks noGrp="1"/>
          </p:cNvSpPr>
          <p:nvPr>
            <p:ph type="body" sz="quarter" idx="11"/>
          </p:nvPr>
        </p:nvSpPr>
        <p:spPr/>
        <p:txBody>
          <a:bodyPr/>
          <a:lstStyle/>
          <a:p>
            <a:r>
              <a:rPr lang="zh-CN" altLang="en-US" dirty="0"/>
              <a:t>第二章节标题</a:t>
            </a:r>
          </a:p>
        </p:txBody>
      </p:sp>
      <p:sp>
        <p:nvSpPr>
          <p:cNvPr id="3" name="black-text-page_20158">
            <a:extLst>
              <a:ext uri="{FF2B5EF4-FFF2-40B4-BE49-F238E27FC236}">
                <a16:creationId xmlns:a16="http://schemas.microsoft.com/office/drawing/2014/main" id="{54B749AF-45D1-47B2-A2CF-BBDAF3B12336}"/>
              </a:ext>
            </a:extLst>
          </p:cNvPr>
          <p:cNvSpPr>
            <a:spLocks noChangeAspect="1"/>
          </p:cNvSpPr>
          <p:nvPr/>
        </p:nvSpPr>
        <p:spPr bwMode="auto">
          <a:xfrm>
            <a:off x="5719589" y="2084337"/>
            <a:ext cx="752821" cy="769441"/>
          </a:xfrm>
          <a:custGeom>
            <a:avLst/>
            <a:gdLst>
              <a:gd name="connsiteX0" fmla="*/ 161282 w 594584"/>
              <a:gd name="connsiteY0" fmla="*/ 498228 h 607710"/>
              <a:gd name="connsiteX1" fmla="*/ 161282 w 594584"/>
              <a:gd name="connsiteY1" fmla="*/ 517026 h 607710"/>
              <a:gd name="connsiteX2" fmla="*/ 524261 w 594584"/>
              <a:gd name="connsiteY2" fmla="*/ 517026 h 607710"/>
              <a:gd name="connsiteX3" fmla="*/ 524261 w 594584"/>
              <a:gd name="connsiteY3" fmla="*/ 498228 h 607710"/>
              <a:gd name="connsiteX4" fmla="*/ 161282 w 594584"/>
              <a:gd name="connsiteY4" fmla="*/ 422914 h 607710"/>
              <a:gd name="connsiteX5" fmla="*/ 161282 w 594584"/>
              <a:gd name="connsiteY5" fmla="*/ 441713 h 607710"/>
              <a:gd name="connsiteX6" fmla="*/ 524261 w 594584"/>
              <a:gd name="connsiteY6" fmla="*/ 441713 h 607710"/>
              <a:gd name="connsiteX7" fmla="*/ 524261 w 594584"/>
              <a:gd name="connsiteY7" fmla="*/ 422914 h 607710"/>
              <a:gd name="connsiteX8" fmla="*/ 161282 w 594584"/>
              <a:gd name="connsiteY8" fmla="*/ 347719 h 607710"/>
              <a:gd name="connsiteX9" fmla="*/ 161282 w 594584"/>
              <a:gd name="connsiteY9" fmla="*/ 366518 h 607710"/>
              <a:gd name="connsiteX10" fmla="*/ 524261 w 594584"/>
              <a:gd name="connsiteY10" fmla="*/ 366518 h 607710"/>
              <a:gd name="connsiteX11" fmla="*/ 524261 w 594584"/>
              <a:gd name="connsiteY11" fmla="*/ 347719 h 607710"/>
              <a:gd name="connsiteX12" fmla="*/ 161282 w 594584"/>
              <a:gd name="connsiteY12" fmla="*/ 272405 h 607710"/>
              <a:gd name="connsiteX13" fmla="*/ 161282 w 594584"/>
              <a:gd name="connsiteY13" fmla="*/ 291204 h 607710"/>
              <a:gd name="connsiteX14" fmla="*/ 524261 w 594584"/>
              <a:gd name="connsiteY14" fmla="*/ 291204 h 607710"/>
              <a:gd name="connsiteX15" fmla="*/ 524261 w 594584"/>
              <a:gd name="connsiteY15" fmla="*/ 272405 h 607710"/>
              <a:gd name="connsiteX16" fmla="*/ 161282 w 594584"/>
              <a:gd name="connsiteY16" fmla="*/ 197210 h 607710"/>
              <a:gd name="connsiteX17" fmla="*/ 161282 w 594584"/>
              <a:gd name="connsiteY17" fmla="*/ 216009 h 607710"/>
              <a:gd name="connsiteX18" fmla="*/ 524261 w 594584"/>
              <a:gd name="connsiteY18" fmla="*/ 216009 h 607710"/>
              <a:gd name="connsiteX19" fmla="*/ 524261 w 594584"/>
              <a:gd name="connsiteY19" fmla="*/ 197210 h 607710"/>
              <a:gd name="connsiteX20" fmla="*/ 0 w 594584"/>
              <a:gd name="connsiteY20" fmla="*/ 140778 h 607710"/>
              <a:gd name="connsiteX21" fmla="*/ 72118 w 594584"/>
              <a:gd name="connsiteY21" fmla="*/ 140778 h 607710"/>
              <a:gd name="connsiteX22" fmla="*/ 72118 w 594584"/>
              <a:gd name="connsiteY22" fmla="*/ 607710 h 607710"/>
              <a:gd name="connsiteX23" fmla="*/ 0 w 594584"/>
              <a:gd name="connsiteY23" fmla="*/ 607710 h 607710"/>
              <a:gd name="connsiteX24" fmla="*/ 161282 w 594584"/>
              <a:gd name="connsiteY24" fmla="*/ 121897 h 607710"/>
              <a:gd name="connsiteX25" fmla="*/ 161282 w 594584"/>
              <a:gd name="connsiteY25" fmla="*/ 140814 h 607710"/>
              <a:gd name="connsiteX26" fmla="*/ 524261 w 594584"/>
              <a:gd name="connsiteY26" fmla="*/ 140814 h 607710"/>
              <a:gd name="connsiteX27" fmla="*/ 524261 w 594584"/>
              <a:gd name="connsiteY27" fmla="*/ 121897 h 607710"/>
              <a:gd name="connsiteX28" fmla="*/ 90959 w 594584"/>
              <a:gd name="connsiteY28" fmla="*/ 0 h 607710"/>
              <a:gd name="connsiteX29" fmla="*/ 594584 w 594584"/>
              <a:gd name="connsiteY29" fmla="*/ 0 h 607710"/>
              <a:gd name="connsiteX30" fmla="*/ 594584 w 594584"/>
              <a:gd name="connsiteY30" fmla="*/ 607710 h 607710"/>
              <a:gd name="connsiteX31" fmla="*/ 90959 w 594584"/>
              <a:gd name="connsiteY31" fmla="*/ 607710 h 607710"/>
              <a:gd name="connsiteX32" fmla="*/ 90959 w 594584"/>
              <a:gd name="connsiteY32" fmla="*/ 121897 h 60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4584" h="607710">
                <a:moveTo>
                  <a:pt x="161282" y="498228"/>
                </a:moveTo>
                <a:lnTo>
                  <a:pt x="161282" y="517026"/>
                </a:lnTo>
                <a:lnTo>
                  <a:pt x="524261" y="517026"/>
                </a:lnTo>
                <a:lnTo>
                  <a:pt x="524261" y="498228"/>
                </a:lnTo>
                <a:close/>
                <a:moveTo>
                  <a:pt x="161282" y="422914"/>
                </a:moveTo>
                <a:lnTo>
                  <a:pt x="161282" y="441713"/>
                </a:lnTo>
                <a:lnTo>
                  <a:pt x="524261" y="441713"/>
                </a:lnTo>
                <a:lnTo>
                  <a:pt x="524261" y="422914"/>
                </a:lnTo>
                <a:close/>
                <a:moveTo>
                  <a:pt x="161282" y="347719"/>
                </a:moveTo>
                <a:lnTo>
                  <a:pt x="161282" y="366518"/>
                </a:lnTo>
                <a:lnTo>
                  <a:pt x="524261" y="366518"/>
                </a:lnTo>
                <a:lnTo>
                  <a:pt x="524261" y="347719"/>
                </a:lnTo>
                <a:close/>
                <a:moveTo>
                  <a:pt x="161282" y="272405"/>
                </a:moveTo>
                <a:lnTo>
                  <a:pt x="161282" y="291204"/>
                </a:lnTo>
                <a:lnTo>
                  <a:pt x="524261" y="291204"/>
                </a:lnTo>
                <a:lnTo>
                  <a:pt x="524261" y="272405"/>
                </a:lnTo>
                <a:close/>
                <a:moveTo>
                  <a:pt x="161282" y="197210"/>
                </a:moveTo>
                <a:lnTo>
                  <a:pt x="161282" y="216009"/>
                </a:lnTo>
                <a:lnTo>
                  <a:pt x="524261" y="216009"/>
                </a:lnTo>
                <a:lnTo>
                  <a:pt x="524261" y="197210"/>
                </a:lnTo>
                <a:close/>
                <a:moveTo>
                  <a:pt x="0" y="140778"/>
                </a:moveTo>
                <a:lnTo>
                  <a:pt x="72118" y="140778"/>
                </a:lnTo>
                <a:lnTo>
                  <a:pt x="72118" y="607710"/>
                </a:lnTo>
                <a:lnTo>
                  <a:pt x="0" y="607710"/>
                </a:lnTo>
                <a:close/>
                <a:moveTo>
                  <a:pt x="161282" y="121897"/>
                </a:moveTo>
                <a:lnTo>
                  <a:pt x="161282" y="140814"/>
                </a:lnTo>
                <a:lnTo>
                  <a:pt x="524261" y="140814"/>
                </a:lnTo>
                <a:lnTo>
                  <a:pt x="524261" y="121897"/>
                </a:lnTo>
                <a:close/>
                <a:moveTo>
                  <a:pt x="90959" y="0"/>
                </a:moveTo>
                <a:lnTo>
                  <a:pt x="594584" y="0"/>
                </a:lnTo>
                <a:lnTo>
                  <a:pt x="594584" y="607710"/>
                </a:lnTo>
                <a:lnTo>
                  <a:pt x="90959" y="607710"/>
                </a:lnTo>
                <a:lnTo>
                  <a:pt x="90959" y="121897"/>
                </a:lnTo>
                <a:close/>
              </a:path>
            </a:pathLst>
          </a:custGeom>
          <a:solidFill>
            <a:schemeClr val="bg1"/>
          </a:solidFill>
          <a:ln>
            <a:noFill/>
          </a:ln>
        </p:spPr>
      </p:sp>
    </p:spTree>
    <p:extLst>
      <p:ext uri="{BB962C8B-B14F-4D97-AF65-F5344CB8AC3E}">
        <p14:creationId xmlns:p14="http://schemas.microsoft.com/office/powerpoint/2010/main" val="3339599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p:txBody>
          <a:bodyPr/>
          <a:lstStyle/>
          <a:p>
            <a:r>
              <a:rPr lang="zh-CN" altLang="en-US" dirty="0">
                <a:sym typeface="+mn-lt"/>
              </a:rPr>
              <a:t>毕业论文系列</a:t>
            </a:r>
            <a:r>
              <a:rPr lang="en-US" altLang="zh-CN" dirty="0">
                <a:sym typeface="+mn-lt"/>
              </a:rPr>
              <a:t>-</a:t>
            </a:r>
            <a:r>
              <a:rPr lang="zh-CN" altLang="en-US" dirty="0">
                <a:sym typeface="+mn-lt"/>
              </a:rPr>
              <a:t>发表论文及参加学术活动</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40</a:t>
            </a:fld>
            <a:endParaRPr lang="zh-CN" altLang="en-US" dirty="0">
              <a:sym typeface="+mn-lt"/>
            </a:endParaRPr>
          </a:p>
        </p:txBody>
      </p:sp>
      <p:sp>
        <p:nvSpPr>
          <p:cNvPr id="5" name="矩形 4">
            <a:extLst>
              <a:ext uri="{FF2B5EF4-FFF2-40B4-BE49-F238E27FC236}">
                <a16:creationId xmlns:a16="http://schemas.microsoft.com/office/drawing/2014/main" id="{B3492390-9E4E-4E0C-B81C-15711932B737}"/>
              </a:ext>
            </a:extLst>
          </p:cNvPr>
          <p:cNvSpPr/>
          <p:nvPr/>
        </p:nvSpPr>
        <p:spPr>
          <a:xfrm>
            <a:off x="0" y="5819138"/>
            <a:ext cx="12192000" cy="416561"/>
          </a:xfrm>
          <a:custGeom>
            <a:avLst/>
            <a:gdLst>
              <a:gd name="connsiteX0" fmla="*/ 0 w 12192000"/>
              <a:gd name="connsiteY0" fmla="*/ 0 h 660400"/>
              <a:gd name="connsiteX1" fmla="*/ 12192000 w 12192000"/>
              <a:gd name="connsiteY1" fmla="*/ 0 h 660400"/>
              <a:gd name="connsiteX2" fmla="*/ 12192000 w 12192000"/>
              <a:gd name="connsiteY2" fmla="*/ 660400 h 660400"/>
              <a:gd name="connsiteX3" fmla="*/ 0 w 12192000"/>
              <a:gd name="connsiteY3" fmla="*/ 660400 h 660400"/>
              <a:gd name="connsiteX4" fmla="*/ 0 w 12192000"/>
              <a:gd name="connsiteY4" fmla="*/ 0 h 660400"/>
              <a:gd name="connsiteX0" fmla="*/ 0 w 12192000"/>
              <a:gd name="connsiteY0" fmla="*/ 25400 h 685800"/>
              <a:gd name="connsiteX1" fmla="*/ 6096000 w 12192000"/>
              <a:gd name="connsiteY1" fmla="*/ 0 h 685800"/>
              <a:gd name="connsiteX2" fmla="*/ 12192000 w 12192000"/>
              <a:gd name="connsiteY2" fmla="*/ 25400 h 685800"/>
              <a:gd name="connsiteX3" fmla="*/ 12192000 w 12192000"/>
              <a:gd name="connsiteY3" fmla="*/ 685800 h 685800"/>
              <a:gd name="connsiteX4" fmla="*/ 0 w 12192000"/>
              <a:gd name="connsiteY4" fmla="*/ 685800 h 685800"/>
              <a:gd name="connsiteX5" fmla="*/ 0 w 12192000"/>
              <a:gd name="connsiteY5" fmla="*/ 25400 h 6858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184900 w 12192000"/>
              <a:gd name="connsiteY1" fmla="*/ 635000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 name="connsiteX0" fmla="*/ 0 w 12192000"/>
              <a:gd name="connsiteY0" fmla="*/ 0 h 660400"/>
              <a:gd name="connsiteX1" fmla="*/ 6091767 w 12192000"/>
              <a:gd name="connsiteY1" fmla="*/ 648423 h 660400"/>
              <a:gd name="connsiteX2" fmla="*/ 12192000 w 12192000"/>
              <a:gd name="connsiteY2" fmla="*/ 0 h 660400"/>
              <a:gd name="connsiteX3" fmla="*/ 12192000 w 12192000"/>
              <a:gd name="connsiteY3" fmla="*/ 660400 h 660400"/>
              <a:gd name="connsiteX4" fmla="*/ 0 w 12192000"/>
              <a:gd name="connsiteY4" fmla="*/ 660400 h 660400"/>
              <a:gd name="connsiteX5" fmla="*/ 0 w 12192000"/>
              <a:gd name="connsiteY5" fmla="*/ 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60400">
                <a:moveTo>
                  <a:pt x="0" y="0"/>
                </a:moveTo>
                <a:cubicBezTo>
                  <a:pt x="2061633" y="211667"/>
                  <a:pt x="5058834" y="-210944"/>
                  <a:pt x="6091767" y="648423"/>
                </a:cubicBezTo>
                <a:cubicBezTo>
                  <a:pt x="6849534" y="-122044"/>
                  <a:pt x="10189633" y="211667"/>
                  <a:pt x="12192000" y="0"/>
                </a:cubicBezTo>
                <a:lnTo>
                  <a:pt x="12192000" y="660400"/>
                </a:lnTo>
                <a:lnTo>
                  <a:pt x="0" y="660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任意多边形: 形状 8">
            <a:extLst>
              <a:ext uri="{FF2B5EF4-FFF2-40B4-BE49-F238E27FC236}">
                <a16:creationId xmlns:a16="http://schemas.microsoft.com/office/drawing/2014/main" id="{0D1E1F88-CDAC-41FE-B4CC-0DDF5967C71B}"/>
              </a:ext>
            </a:extLst>
          </p:cNvPr>
          <p:cNvSpPr/>
          <p:nvPr/>
        </p:nvSpPr>
        <p:spPr>
          <a:xfrm>
            <a:off x="0" y="5702299"/>
            <a:ext cx="12204700" cy="520701"/>
          </a:xfrm>
          <a:custGeom>
            <a:avLst/>
            <a:gdLst>
              <a:gd name="connsiteX0" fmla="*/ 0 w 12230100"/>
              <a:gd name="connsiteY0" fmla="*/ 38100 h 38100"/>
              <a:gd name="connsiteX1" fmla="*/ 12204700 w 12230100"/>
              <a:gd name="connsiteY1" fmla="*/ 0 h 38100"/>
              <a:gd name="connsiteX2" fmla="*/ 12230100 w 12230100"/>
              <a:gd name="connsiteY2" fmla="*/ 0 h 38100"/>
              <a:gd name="connsiteX0" fmla="*/ 0 w 12204700"/>
              <a:gd name="connsiteY0" fmla="*/ 38100 h 38100"/>
              <a:gd name="connsiteX1" fmla="*/ 12204700 w 12204700"/>
              <a:gd name="connsiteY1" fmla="*/ 0 h 38100"/>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38100 h 762018"/>
              <a:gd name="connsiteX1" fmla="*/ 6172200 w 12204700"/>
              <a:gd name="connsiteY1" fmla="*/ 762000 h 762018"/>
              <a:gd name="connsiteX2" fmla="*/ 12204700 w 12204700"/>
              <a:gd name="connsiteY2" fmla="*/ 0 h 762018"/>
              <a:gd name="connsiteX0" fmla="*/ 0 w 12204700"/>
              <a:gd name="connsiteY0" fmla="*/ 104084 h 827984"/>
              <a:gd name="connsiteX1" fmla="*/ 6172200 w 12204700"/>
              <a:gd name="connsiteY1" fmla="*/ 827984 h 827984"/>
              <a:gd name="connsiteX2" fmla="*/ 12204700 w 12204700"/>
              <a:gd name="connsiteY2" fmla="*/ 65984 h 827984"/>
              <a:gd name="connsiteX0" fmla="*/ 0 w 12204700"/>
              <a:gd name="connsiteY0" fmla="*/ 83451 h 858151"/>
              <a:gd name="connsiteX1" fmla="*/ 6146800 w 12204700"/>
              <a:gd name="connsiteY1" fmla="*/ 858151 h 858151"/>
              <a:gd name="connsiteX2" fmla="*/ 12204700 w 12204700"/>
              <a:gd name="connsiteY2" fmla="*/ 45351 h 858151"/>
              <a:gd name="connsiteX0" fmla="*/ 0 w 12204700"/>
              <a:gd name="connsiteY0" fmla="*/ 38100 h 812800"/>
              <a:gd name="connsiteX1" fmla="*/ 6146800 w 12204700"/>
              <a:gd name="connsiteY1" fmla="*/ 812800 h 812800"/>
              <a:gd name="connsiteX2" fmla="*/ 12204700 w 12204700"/>
              <a:gd name="connsiteY2" fmla="*/ 0 h 812800"/>
              <a:gd name="connsiteX0" fmla="*/ 0 w 12204700"/>
              <a:gd name="connsiteY0" fmla="*/ 38100 h 825500"/>
              <a:gd name="connsiteX1" fmla="*/ 6172200 w 12204700"/>
              <a:gd name="connsiteY1" fmla="*/ 825500 h 825500"/>
              <a:gd name="connsiteX2" fmla="*/ 12204700 w 12204700"/>
              <a:gd name="connsiteY2" fmla="*/ 0 h 825500"/>
              <a:gd name="connsiteX0" fmla="*/ 0 w 12204700"/>
              <a:gd name="connsiteY0" fmla="*/ 38100 h 825500"/>
              <a:gd name="connsiteX1" fmla="*/ 6104466 w 12204700"/>
              <a:gd name="connsiteY1" fmla="*/ 825500 h 825500"/>
              <a:gd name="connsiteX2" fmla="*/ 12204700 w 12204700"/>
              <a:gd name="connsiteY2" fmla="*/ 0 h 825500"/>
            </a:gdLst>
            <a:ahLst/>
            <a:cxnLst>
              <a:cxn ang="0">
                <a:pos x="connsiteX0" y="connsiteY0"/>
              </a:cxn>
              <a:cxn ang="0">
                <a:pos x="connsiteX1" y="connsiteY1"/>
              </a:cxn>
              <a:cxn ang="0">
                <a:pos x="connsiteX2" y="connsiteY2"/>
              </a:cxn>
            </a:cxnLst>
            <a:rect l="l" t="t" r="r" b="b"/>
            <a:pathLst>
              <a:path w="12204700" h="825500">
                <a:moveTo>
                  <a:pt x="0" y="38100"/>
                </a:moveTo>
                <a:cubicBezTo>
                  <a:pt x="2171700" y="148167"/>
                  <a:pt x="5126566" y="-402167"/>
                  <a:pt x="6104466" y="825500"/>
                </a:cubicBezTo>
                <a:cubicBezTo>
                  <a:pt x="6934199" y="-419100"/>
                  <a:pt x="10193867" y="254000"/>
                  <a:pt x="122047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11978C30-0652-4A3E-A30C-BF25B4E5ACC4}"/>
              </a:ext>
            </a:extLst>
          </p:cNvPr>
          <p:cNvSpPr txBox="1"/>
          <p:nvPr/>
        </p:nvSpPr>
        <p:spPr>
          <a:xfrm>
            <a:off x="943077"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论  文</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你的论文题目你的论文题目你的论文题目你的论文题目，第一作者</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你的论文题目你的论文题目你的论文题目你的论文题目，第二作者</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你的论文题目你的论文题目你的论文题目你的论文题目，第三作者</a:t>
            </a:r>
            <a:endParaRPr lang="en-US" altLang="zh-CN" sz="2000" dirty="0">
              <a:cs typeface="+mn-ea"/>
              <a:sym typeface="+mn-lt"/>
            </a:endParaRPr>
          </a:p>
          <a:p>
            <a:pPr algn="just">
              <a:lnSpc>
                <a:spcPct val="130000"/>
              </a:lnSpc>
            </a:pPr>
            <a:endParaRPr lang="zh-CN" altLang="en-US" sz="2000" dirty="0">
              <a:cs typeface="+mn-ea"/>
              <a:sym typeface="+mn-lt"/>
            </a:endParaRPr>
          </a:p>
        </p:txBody>
      </p:sp>
      <p:sp>
        <p:nvSpPr>
          <p:cNvPr id="8" name="文本框 7">
            <a:extLst>
              <a:ext uri="{FF2B5EF4-FFF2-40B4-BE49-F238E27FC236}">
                <a16:creationId xmlns:a16="http://schemas.microsoft.com/office/drawing/2014/main" id="{C9FAB80A-F62E-43AA-810F-9E0DFE2524C2}"/>
              </a:ext>
            </a:extLst>
          </p:cNvPr>
          <p:cNvSpPr txBox="1"/>
          <p:nvPr/>
        </p:nvSpPr>
        <p:spPr>
          <a:xfrm>
            <a:off x="7005979" y="1339506"/>
            <a:ext cx="4255446" cy="4134465"/>
          </a:xfrm>
          <a:prstGeom prst="rect">
            <a:avLst/>
          </a:prstGeom>
          <a:noFill/>
        </p:spPr>
        <p:txBody>
          <a:bodyPr wrap="square" rtlCol="0">
            <a:normAutofit/>
          </a:bodyPr>
          <a:lstStyle/>
          <a:p>
            <a:pPr algn="ctr">
              <a:lnSpc>
                <a:spcPct val="130000"/>
              </a:lnSpc>
              <a:spcAft>
                <a:spcPts val="600"/>
              </a:spcAft>
            </a:pPr>
            <a:r>
              <a:rPr lang="zh-CN" altLang="en-US" sz="2400" b="1" dirty="0">
                <a:solidFill>
                  <a:schemeClr val="accent1"/>
                </a:solidFill>
                <a:cs typeface="+mn-ea"/>
                <a:sym typeface="+mn-lt"/>
              </a:rPr>
              <a:t>学术活动</a:t>
            </a:r>
            <a:endParaRPr lang="en-US" altLang="zh-CN" sz="2400" b="1" dirty="0">
              <a:solidFill>
                <a:schemeClr val="accent1"/>
              </a:solidFill>
              <a:cs typeface="+mn-ea"/>
              <a:sym typeface="+mn-lt"/>
            </a:endParaRPr>
          </a:p>
          <a:p>
            <a:pPr algn="just">
              <a:lnSpc>
                <a:spcPct val="130000"/>
              </a:lnSpc>
            </a:pPr>
            <a:r>
              <a:rPr lang="en-US" altLang="zh-CN" sz="2000" dirty="0">
                <a:cs typeface="+mn-ea"/>
                <a:sym typeface="+mn-lt"/>
              </a:rPr>
              <a:t>1.</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2.</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3.</a:t>
            </a:r>
            <a:r>
              <a:rPr lang="zh-CN" altLang="en-US" sz="2000" dirty="0">
                <a:cs typeface="+mn-ea"/>
                <a:sym typeface="+mn-lt"/>
              </a:rPr>
              <a:t>第</a:t>
            </a:r>
            <a:r>
              <a:rPr lang="en-US" altLang="zh-CN" sz="2000" dirty="0">
                <a:cs typeface="+mn-ea"/>
                <a:sym typeface="+mn-lt"/>
              </a:rPr>
              <a:t>10</a:t>
            </a:r>
            <a:r>
              <a:rPr lang="zh-CN" altLang="en-US" sz="2000" dirty="0">
                <a:cs typeface="+mn-ea"/>
                <a:sym typeface="+mn-lt"/>
              </a:rPr>
              <a:t>届人工智能会议，作</a:t>
            </a:r>
            <a:r>
              <a:rPr lang="en-US" altLang="zh-CN" sz="2000" dirty="0">
                <a:cs typeface="+mn-ea"/>
                <a:sym typeface="+mn-lt"/>
              </a:rPr>
              <a:t>《</a:t>
            </a:r>
            <a:r>
              <a:rPr lang="zh-CN" altLang="en-US" sz="2000" dirty="0">
                <a:cs typeface="+mn-ea"/>
                <a:sym typeface="+mn-lt"/>
              </a:rPr>
              <a:t>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r>
              <a:rPr lang="en-US" altLang="zh-CN" sz="2000" dirty="0">
                <a:cs typeface="+mn-ea"/>
                <a:sym typeface="+mn-lt"/>
              </a:rPr>
              <a:t>4.</a:t>
            </a:r>
            <a:r>
              <a:rPr lang="zh-CN" altLang="en-US" sz="2000" dirty="0">
                <a:cs typeface="+mn-ea"/>
                <a:sym typeface="+mn-lt"/>
              </a:rPr>
              <a:t>第</a:t>
            </a:r>
            <a:r>
              <a:rPr lang="en-US" altLang="zh-CN" sz="2000" dirty="0">
                <a:cs typeface="+mn-ea"/>
                <a:sym typeface="+mn-lt"/>
              </a:rPr>
              <a:t>19</a:t>
            </a:r>
            <a:r>
              <a:rPr lang="zh-CN" altLang="en-US" sz="2000" dirty="0">
                <a:cs typeface="+mn-ea"/>
                <a:sym typeface="+mn-lt"/>
              </a:rPr>
              <a:t>届机器视觉会议，作</a:t>
            </a:r>
            <a:r>
              <a:rPr lang="en-US" altLang="zh-CN" sz="2000" dirty="0">
                <a:cs typeface="+mn-ea"/>
                <a:sym typeface="+mn-lt"/>
              </a:rPr>
              <a:t>《</a:t>
            </a:r>
            <a:r>
              <a:rPr lang="zh-CN" altLang="en-US" sz="2000" dirty="0">
                <a:cs typeface="+mn-ea"/>
                <a:sym typeface="+mn-lt"/>
              </a:rPr>
              <a:t>你的报告题目你的报告题目</a:t>
            </a:r>
            <a:r>
              <a:rPr lang="en-US" altLang="zh-CN" sz="2000" dirty="0">
                <a:cs typeface="+mn-ea"/>
                <a:sym typeface="+mn-lt"/>
              </a:rPr>
              <a:t>》</a:t>
            </a:r>
            <a:r>
              <a:rPr lang="zh-CN" altLang="en-US" sz="2000" dirty="0">
                <a:cs typeface="+mn-ea"/>
                <a:sym typeface="+mn-lt"/>
              </a:rPr>
              <a:t>的报告</a:t>
            </a:r>
            <a:endParaRPr lang="en-US" altLang="zh-CN" sz="2000" dirty="0">
              <a:cs typeface="+mn-ea"/>
              <a:sym typeface="+mn-lt"/>
            </a:endParaRPr>
          </a:p>
          <a:p>
            <a:pPr algn="just">
              <a:lnSpc>
                <a:spcPct val="130000"/>
              </a:lnSpc>
            </a:pPr>
            <a:endParaRPr lang="zh-CN" altLang="en-US" sz="2000" dirty="0">
              <a:cs typeface="+mn-ea"/>
              <a:sym typeface="+mn-lt"/>
            </a:endParaRPr>
          </a:p>
        </p:txBody>
      </p:sp>
    </p:spTree>
    <p:extLst>
      <p:ext uri="{BB962C8B-B14F-4D97-AF65-F5344CB8AC3E}">
        <p14:creationId xmlns:p14="http://schemas.microsoft.com/office/powerpoint/2010/main" val="2204361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A9B8DF-BCAE-4581-B874-783580A21E8C}"/>
              </a:ext>
            </a:extLst>
          </p:cNvPr>
          <p:cNvSpPr>
            <a:spLocks noGrp="1"/>
          </p:cNvSpPr>
          <p:nvPr>
            <p:ph type="title"/>
          </p:nvPr>
        </p:nvSpPr>
        <p:spPr/>
        <p:txBody>
          <a:bodyPr/>
          <a:lstStyle/>
          <a:p>
            <a:r>
              <a:rPr lang="zh-CN" altLang="en-US" dirty="0">
                <a:sym typeface="+mn-lt"/>
              </a:rPr>
              <a:t>毕业论文系列</a:t>
            </a:r>
            <a:r>
              <a:rPr lang="en-US" altLang="zh-CN" dirty="0">
                <a:sym typeface="+mn-lt"/>
              </a:rPr>
              <a:t>-</a:t>
            </a:r>
            <a:r>
              <a:rPr lang="zh-CN" altLang="en-US" dirty="0">
                <a:sym typeface="+mn-lt"/>
              </a:rPr>
              <a:t>参加课题</a:t>
            </a:r>
          </a:p>
        </p:txBody>
      </p:sp>
      <p:sp>
        <p:nvSpPr>
          <p:cNvPr id="3" name="灯片编号占位符 2">
            <a:extLst>
              <a:ext uri="{FF2B5EF4-FFF2-40B4-BE49-F238E27FC236}">
                <a16:creationId xmlns:a16="http://schemas.microsoft.com/office/drawing/2014/main" id="{9C29DEBB-F89D-4E58-B4B6-DD9FB799F008}"/>
              </a:ext>
            </a:extLst>
          </p:cNvPr>
          <p:cNvSpPr>
            <a:spLocks noGrp="1"/>
          </p:cNvSpPr>
          <p:nvPr>
            <p:ph type="sldNum" sz="quarter" idx="12"/>
          </p:nvPr>
        </p:nvSpPr>
        <p:spPr/>
        <p:txBody>
          <a:bodyPr/>
          <a:lstStyle/>
          <a:p>
            <a:fld id="{2515AB8F-1C56-49E9-90C8-78D22B0C1B97}" type="slidenum">
              <a:rPr lang="zh-CN" altLang="en-US" smtClean="0">
                <a:sym typeface="+mn-lt"/>
              </a:rPr>
              <a:pPr/>
              <a:t>41</a:t>
            </a:fld>
            <a:endParaRPr lang="zh-CN" altLang="en-US" dirty="0">
              <a:sym typeface="+mn-lt"/>
            </a:endParaRPr>
          </a:p>
        </p:txBody>
      </p:sp>
      <p:sp>
        <p:nvSpPr>
          <p:cNvPr id="5" name="矩形 4">
            <a:extLst>
              <a:ext uri="{FF2B5EF4-FFF2-40B4-BE49-F238E27FC236}">
                <a16:creationId xmlns:a16="http://schemas.microsoft.com/office/drawing/2014/main" id="{C4DE3636-74CE-4777-8D7E-E38172814D41}"/>
              </a:ext>
            </a:extLst>
          </p:cNvPr>
          <p:cNvSpPr/>
          <p:nvPr/>
        </p:nvSpPr>
        <p:spPr>
          <a:xfrm>
            <a:off x="0" y="1369060"/>
            <a:ext cx="2440708"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62E52418-1CF2-4B71-BB3A-C9F0104BC4FE}"/>
              </a:ext>
            </a:extLst>
          </p:cNvPr>
          <p:cNvSpPr/>
          <p:nvPr/>
        </p:nvSpPr>
        <p:spPr>
          <a:xfrm>
            <a:off x="2528444" y="1369060"/>
            <a:ext cx="7372983"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a:extLst>
              <a:ext uri="{FF2B5EF4-FFF2-40B4-BE49-F238E27FC236}">
                <a16:creationId xmlns:a16="http://schemas.microsoft.com/office/drawing/2014/main" id="{2C47B60D-3862-4964-9BFE-94E86F79C027}"/>
              </a:ext>
            </a:extLst>
          </p:cNvPr>
          <p:cNvSpPr/>
          <p:nvPr/>
        </p:nvSpPr>
        <p:spPr>
          <a:xfrm>
            <a:off x="9989162" y="1369060"/>
            <a:ext cx="2202839" cy="441198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5E06DFD4-7F52-4293-9FE9-7AF20CD9BC78}"/>
              </a:ext>
            </a:extLst>
          </p:cNvPr>
          <p:cNvSpPr txBox="1"/>
          <p:nvPr/>
        </p:nvSpPr>
        <p:spPr>
          <a:xfrm>
            <a:off x="10179060"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本人贡献</a:t>
            </a:r>
            <a:endParaRPr lang="en-US" altLang="zh-CN" sz="2400" b="1" dirty="0">
              <a:solidFill>
                <a:schemeClr val="accent1"/>
              </a:solidFill>
              <a:cs typeface="+mn-ea"/>
              <a:sym typeface="+mn-lt"/>
            </a:endParaRPr>
          </a:p>
        </p:txBody>
      </p:sp>
      <p:sp>
        <p:nvSpPr>
          <p:cNvPr id="8" name="文本框 7">
            <a:extLst>
              <a:ext uri="{FF2B5EF4-FFF2-40B4-BE49-F238E27FC236}">
                <a16:creationId xmlns:a16="http://schemas.microsoft.com/office/drawing/2014/main" id="{1B0EB80E-74EF-4A3D-A3A1-5398A93B6A71}"/>
              </a:ext>
            </a:extLst>
          </p:cNvPr>
          <p:cNvSpPr txBox="1"/>
          <p:nvPr/>
        </p:nvSpPr>
        <p:spPr>
          <a:xfrm>
            <a:off x="778622" y="1998550"/>
            <a:ext cx="1414800" cy="461665"/>
          </a:xfrm>
          <a:prstGeom prst="rect">
            <a:avLst/>
          </a:prstGeom>
          <a:noFill/>
        </p:spPr>
        <p:txBody>
          <a:bodyPr wrap="square" rtlCol="0">
            <a:spAutoFit/>
          </a:bodyPr>
          <a:lstStyle/>
          <a:p>
            <a:pPr algn="r"/>
            <a:r>
              <a:rPr lang="zh-CN" altLang="en-US" sz="2400" b="1" dirty="0">
                <a:solidFill>
                  <a:schemeClr val="accent1"/>
                </a:solidFill>
                <a:cs typeface="+mn-ea"/>
                <a:sym typeface="+mn-lt"/>
              </a:rPr>
              <a:t>课题类别</a:t>
            </a:r>
            <a:endParaRPr lang="en-US" altLang="zh-CN" sz="2400" b="1" dirty="0">
              <a:solidFill>
                <a:schemeClr val="accent1"/>
              </a:solidFill>
              <a:cs typeface="+mn-ea"/>
              <a:sym typeface="+mn-lt"/>
            </a:endParaRPr>
          </a:p>
        </p:txBody>
      </p:sp>
      <p:sp>
        <p:nvSpPr>
          <p:cNvPr id="12" name="文本框 11">
            <a:extLst>
              <a:ext uri="{FF2B5EF4-FFF2-40B4-BE49-F238E27FC236}">
                <a16:creationId xmlns:a16="http://schemas.microsoft.com/office/drawing/2014/main" id="{06C3F98E-D415-4299-85B9-91DA29BFA414}"/>
              </a:ext>
            </a:extLst>
          </p:cNvPr>
          <p:cNvSpPr txBox="1"/>
          <p:nvPr/>
        </p:nvSpPr>
        <p:spPr>
          <a:xfrm>
            <a:off x="5501872" y="1998550"/>
            <a:ext cx="1415772" cy="461665"/>
          </a:xfrm>
          <a:prstGeom prst="rect">
            <a:avLst/>
          </a:prstGeom>
          <a:noFill/>
        </p:spPr>
        <p:txBody>
          <a:bodyPr wrap="none" rtlCol="0">
            <a:spAutoFit/>
          </a:bodyPr>
          <a:lstStyle/>
          <a:p>
            <a:r>
              <a:rPr lang="zh-CN" altLang="en-US" sz="2400" b="1" dirty="0">
                <a:solidFill>
                  <a:schemeClr val="accent1"/>
                </a:solidFill>
                <a:cs typeface="+mn-ea"/>
                <a:sym typeface="+mn-lt"/>
              </a:rPr>
              <a:t>课题名称</a:t>
            </a:r>
            <a:endParaRPr lang="en-US" altLang="zh-CN" sz="2400" b="1" dirty="0">
              <a:solidFill>
                <a:schemeClr val="accent1"/>
              </a:solidFill>
              <a:cs typeface="+mn-ea"/>
              <a:sym typeface="+mn-lt"/>
            </a:endParaRPr>
          </a:p>
        </p:txBody>
      </p:sp>
      <p:sp>
        <p:nvSpPr>
          <p:cNvPr id="9" name="文本框 8">
            <a:extLst>
              <a:ext uri="{FF2B5EF4-FFF2-40B4-BE49-F238E27FC236}">
                <a16:creationId xmlns:a16="http://schemas.microsoft.com/office/drawing/2014/main" id="{286707B6-8D33-44FB-A4E5-9488669A6135}"/>
              </a:ext>
            </a:extLst>
          </p:cNvPr>
          <p:cNvSpPr txBox="1"/>
          <p:nvPr/>
        </p:nvSpPr>
        <p:spPr>
          <a:xfrm>
            <a:off x="624248" y="3310451"/>
            <a:ext cx="1723549" cy="461665"/>
          </a:xfrm>
          <a:prstGeom prst="rect">
            <a:avLst/>
          </a:prstGeom>
          <a:noFill/>
        </p:spPr>
        <p:txBody>
          <a:bodyPr wrap="square" rtlCol="0">
            <a:spAutoFit/>
          </a:bodyPr>
          <a:lstStyle/>
          <a:p>
            <a:r>
              <a:rPr lang="zh-CN" altLang="en-US" sz="2400" b="1" dirty="0">
                <a:solidFill>
                  <a:schemeClr val="accent1"/>
                </a:solidFill>
                <a:cs typeface="+mn-ea"/>
                <a:sym typeface="+mn-lt"/>
              </a:rPr>
              <a:t>省部级项目</a:t>
            </a:r>
            <a:endParaRPr lang="en-US" altLang="zh-CN" sz="2400" b="1" dirty="0">
              <a:solidFill>
                <a:schemeClr val="accent1"/>
              </a:solidFill>
              <a:cs typeface="+mn-ea"/>
              <a:sym typeface="+mn-lt"/>
            </a:endParaRPr>
          </a:p>
        </p:txBody>
      </p:sp>
      <p:sp>
        <p:nvSpPr>
          <p:cNvPr id="13" name="文本框 12">
            <a:extLst>
              <a:ext uri="{FF2B5EF4-FFF2-40B4-BE49-F238E27FC236}">
                <a16:creationId xmlns:a16="http://schemas.microsoft.com/office/drawing/2014/main" id="{45C1B400-17C6-4872-A209-B0CDCF1A687E}"/>
              </a:ext>
            </a:extLst>
          </p:cNvPr>
          <p:cNvSpPr txBox="1"/>
          <p:nvPr/>
        </p:nvSpPr>
        <p:spPr>
          <a:xfrm>
            <a:off x="2917413" y="2914701"/>
            <a:ext cx="6584691" cy="1253164"/>
          </a:xfrm>
          <a:prstGeom prst="rect">
            <a:avLst/>
          </a:prstGeom>
          <a:noFill/>
        </p:spPr>
        <p:txBody>
          <a:bodyPr wrap="square" lIns="0" rIns="0" rtlCol="0">
            <a:sp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、你参与的项目名称你参与的项目名称你参与的项目名称</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5" name="文本框 14">
            <a:extLst>
              <a:ext uri="{FF2B5EF4-FFF2-40B4-BE49-F238E27FC236}">
                <a16:creationId xmlns:a16="http://schemas.microsoft.com/office/drawing/2014/main" id="{4E40A82D-C30E-4C22-9B68-2E1D7183E620}"/>
              </a:ext>
            </a:extLst>
          </p:cNvPr>
          <p:cNvSpPr txBox="1"/>
          <p:nvPr/>
        </p:nvSpPr>
        <p:spPr>
          <a:xfrm>
            <a:off x="10588807" y="2915759"/>
            <a:ext cx="596278" cy="1251048"/>
          </a:xfrm>
          <a:prstGeom prst="rect">
            <a:avLst/>
          </a:prstGeom>
          <a:noFill/>
        </p:spPr>
        <p:txBody>
          <a:bodyPr wrap="square" lIns="0" rIns="0" rtlCol="0">
            <a:spAutoFit/>
          </a:bodyPr>
          <a:lstStyle/>
          <a:p>
            <a:pPr>
              <a:lnSpc>
                <a:spcPct val="130000"/>
              </a:lnSpc>
            </a:pPr>
            <a:r>
              <a:rPr lang="en-US" altLang="zh-CN" sz="2000" dirty="0">
                <a:cs typeface="+mn-ea"/>
                <a:sym typeface="+mn-lt"/>
              </a:rPr>
              <a:t>30%</a:t>
            </a:r>
          </a:p>
          <a:p>
            <a:pPr>
              <a:lnSpc>
                <a:spcPct val="130000"/>
              </a:lnSpc>
            </a:pPr>
            <a:r>
              <a:rPr lang="en-US" altLang="zh-CN" sz="2000" dirty="0">
                <a:cs typeface="+mn-ea"/>
                <a:sym typeface="+mn-lt"/>
              </a:rPr>
              <a:t>25%</a:t>
            </a:r>
          </a:p>
          <a:p>
            <a:pPr>
              <a:lnSpc>
                <a:spcPct val="130000"/>
              </a:lnSpc>
            </a:pPr>
            <a:r>
              <a:rPr lang="en-US" altLang="zh-CN" sz="2000" dirty="0">
                <a:cs typeface="+mn-ea"/>
                <a:sym typeface="+mn-lt"/>
              </a:rPr>
              <a:t>20%</a:t>
            </a:r>
          </a:p>
        </p:txBody>
      </p:sp>
      <p:sp>
        <p:nvSpPr>
          <p:cNvPr id="10" name="文本框 9">
            <a:extLst>
              <a:ext uri="{FF2B5EF4-FFF2-40B4-BE49-F238E27FC236}">
                <a16:creationId xmlns:a16="http://schemas.microsoft.com/office/drawing/2014/main" id="{EF15C8C1-5B5A-480E-9455-3860E706795A}"/>
              </a:ext>
            </a:extLst>
          </p:cNvPr>
          <p:cNvSpPr txBox="1"/>
          <p:nvPr/>
        </p:nvSpPr>
        <p:spPr>
          <a:xfrm>
            <a:off x="778136" y="4656118"/>
            <a:ext cx="1415772" cy="461665"/>
          </a:xfrm>
          <a:prstGeom prst="rect">
            <a:avLst/>
          </a:prstGeom>
          <a:noFill/>
        </p:spPr>
        <p:txBody>
          <a:bodyPr wrap="square" rtlCol="0">
            <a:spAutoFit/>
          </a:bodyPr>
          <a:lstStyle/>
          <a:p>
            <a:r>
              <a:rPr lang="zh-CN" altLang="en-US" sz="2400" b="1" dirty="0">
                <a:solidFill>
                  <a:schemeClr val="accent1"/>
                </a:solidFill>
                <a:cs typeface="+mn-ea"/>
                <a:sym typeface="+mn-lt"/>
              </a:rPr>
              <a:t>横向项目</a:t>
            </a:r>
            <a:endParaRPr lang="en-US" altLang="zh-CN" sz="2400" b="1" dirty="0">
              <a:solidFill>
                <a:schemeClr val="accent1"/>
              </a:solidFill>
              <a:cs typeface="+mn-ea"/>
              <a:sym typeface="+mn-lt"/>
            </a:endParaRPr>
          </a:p>
        </p:txBody>
      </p:sp>
      <p:sp>
        <p:nvSpPr>
          <p:cNvPr id="14" name="文本框 13">
            <a:extLst>
              <a:ext uri="{FF2B5EF4-FFF2-40B4-BE49-F238E27FC236}">
                <a16:creationId xmlns:a16="http://schemas.microsoft.com/office/drawing/2014/main" id="{2534357F-9344-42F6-9808-C1CC3F16F520}"/>
              </a:ext>
            </a:extLst>
          </p:cNvPr>
          <p:cNvSpPr txBox="1"/>
          <p:nvPr/>
        </p:nvSpPr>
        <p:spPr>
          <a:xfrm>
            <a:off x="2917413" y="4622877"/>
            <a:ext cx="6584691" cy="528147"/>
          </a:xfrm>
          <a:prstGeom prst="rect">
            <a:avLst/>
          </a:prstGeom>
          <a:noFill/>
        </p:spPr>
        <p:txBody>
          <a:bodyPr wrap="square" lIns="0" rIns="0" rtlCol="0">
            <a:normAutofit/>
          </a:bodyPr>
          <a:lstStyle/>
          <a:p>
            <a:pPr>
              <a:lnSpc>
                <a:spcPct val="130000"/>
              </a:lnSpc>
            </a:pPr>
            <a:r>
              <a:rPr lang="en-US" altLang="zh-CN" sz="2000" dirty="0">
                <a:cs typeface="+mn-ea"/>
                <a:sym typeface="+mn-lt"/>
              </a:rPr>
              <a:t>1</a:t>
            </a:r>
            <a:r>
              <a:rPr lang="zh-CN" altLang="en-US" sz="2000" dirty="0">
                <a:cs typeface="+mn-ea"/>
                <a:sym typeface="+mn-lt"/>
              </a:rPr>
              <a:t>、你参与的项目名称你参与的项目名称你参与的项目名称</a:t>
            </a:r>
            <a:endParaRPr lang="en-US" altLang="zh-CN" sz="2000" dirty="0">
              <a:cs typeface="+mn-ea"/>
              <a:sym typeface="+mn-lt"/>
            </a:endParaRPr>
          </a:p>
        </p:txBody>
      </p:sp>
      <p:sp>
        <p:nvSpPr>
          <p:cNvPr id="16" name="文本框 15">
            <a:extLst>
              <a:ext uri="{FF2B5EF4-FFF2-40B4-BE49-F238E27FC236}">
                <a16:creationId xmlns:a16="http://schemas.microsoft.com/office/drawing/2014/main" id="{FA330742-0FA7-4557-B5A6-50A662D63EA5}"/>
              </a:ext>
            </a:extLst>
          </p:cNvPr>
          <p:cNvSpPr txBox="1"/>
          <p:nvPr/>
        </p:nvSpPr>
        <p:spPr>
          <a:xfrm>
            <a:off x="10588807" y="4622350"/>
            <a:ext cx="596278" cy="529200"/>
          </a:xfrm>
          <a:prstGeom prst="rect">
            <a:avLst/>
          </a:prstGeom>
          <a:noFill/>
        </p:spPr>
        <p:txBody>
          <a:bodyPr wrap="square" lIns="0" rIns="0" rtlCol="0">
            <a:normAutofit/>
          </a:bodyPr>
          <a:lstStyle/>
          <a:p>
            <a:pPr>
              <a:lnSpc>
                <a:spcPct val="130000"/>
              </a:lnSpc>
            </a:pPr>
            <a:r>
              <a:rPr lang="en-US" altLang="zh-CN" sz="2000" dirty="0">
                <a:cs typeface="+mn-ea"/>
                <a:sym typeface="+mn-lt"/>
              </a:rPr>
              <a:t>40%</a:t>
            </a:r>
          </a:p>
        </p:txBody>
      </p:sp>
    </p:spTree>
    <p:extLst>
      <p:ext uri="{BB962C8B-B14F-4D97-AF65-F5344CB8AC3E}">
        <p14:creationId xmlns:p14="http://schemas.microsoft.com/office/powerpoint/2010/main" val="1499711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AE063041-D617-4736-81B3-F6780EE3545D}"/>
              </a:ext>
            </a:extLst>
          </p:cNvPr>
          <p:cNvSpPr/>
          <p:nvPr/>
        </p:nvSpPr>
        <p:spPr>
          <a:xfrm>
            <a:off x="1367374" y="1130300"/>
            <a:ext cx="9457252" cy="4483101"/>
          </a:xfrm>
          <a:prstGeom prst="roundRect">
            <a:avLst>
              <a:gd name="adj" fmla="val 3334"/>
            </a:avLst>
          </a:prstGeom>
          <a:solidFill>
            <a:schemeClr val="bg1"/>
          </a:solidFill>
          <a:ln>
            <a:noFill/>
          </a:ln>
          <a:effectLst>
            <a:outerShdw blurRad="1905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5">
            <a:extLst>
              <a:ext uri="{FF2B5EF4-FFF2-40B4-BE49-F238E27FC236}">
                <a16:creationId xmlns:a16="http://schemas.microsoft.com/office/drawing/2014/main" id="{DB877A24-B30E-464E-BFD5-4D859D2E3C53}"/>
              </a:ext>
            </a:extLst>
          </p:cNvPr>
          <p:cNvSpPr/>
          <p:nvPr/>
        </p:nvSpPr>
        <p:spPr>
          <a:xfrm>
            <a:off x="1073171" y="1327149"/>
            <a:ext cx="10045658" cy="4483101"/>
          </a:xfrm>
          <a:prstGeom prst="roundRect">
            <a:avLst>
              <a:gd name="adj" fmla="val 3334"/>
            </a:avLst>
          </a:prstGeom>
          <a:solidFill>
            <a:schemeClr val="bg1"/>
          </a:solidFill>
          <a:ln>
            <a:noFill/>
          </a:ln>
          <a:effectLst>
            <a:outerShdw blurRad="1905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4">
            <a:extLst>
              <a:ext uri="{FF2B5EF4-FFF2-40B4-BE49-F238E27FC236}">
                <a16:creationId xmlns:a16="http://schemas.microsoft.com/office/drawing/2014/main" id="{798B2F10-F2C2-4EC9-B4D6-6E8F0F3EF6B4}"/>
              </a:ext>
            </a:extLst>
          </p:cNvPr>
          <p:cNvSpPr/>
          <p:nvPr/>
        </p:nvSpPr>
        <p:spPr>
          <a:xfrm>
            <a:off x="767556" y="1524000"/>
            <a:ext cx="10656888" cy="4476750"/>
          </a:xfrm>
          <a:prstGeom prst="roundRect">
            <a:avLst>
              <a:gd name="adj" fmla="val 3334"/>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C4091EB-DEA0-46BD-AC1A-115159748980}"/>
              </a:ext>
            </a:extLst>
          </p:cNvPr>
          <p:cNvSpPr>
            <a:spLocks noGrp="1"/>
          </p:cNvSpPr>
          <p:nvPr>
            <p:ph type="title"/>
          </p:nvPr>
        </p:nvSpPr>
        <p:spPr/>
        <p:txBody>
          <a:bodyPr/>
          <a:lstStyle/>
          <a:p>
            <a:r>
              <a:rPr lang="zh-CN" altLang="en-US" dirty="0">
                <a:latin typeface="+mn-lt"/>
                <a:ea typeface="+mn-ea"/>
                <a:cs typeface="+mn-ea"/>
                <a:sym typeface="+mn-lt"/>
              </a:rPr>
              <a:t>毕业论文系列</a:t>
            </a:r>
            <a:r>
              <a:rPr lang="en-US" altLang="zh-CN" dirty="0">
                <a:latin typeface="+mn-lt"/>
                <a:ea typeface="+mn-ea"/>
                <a:cs typeface="+mn-ea"/>
                <a:sym typeface="+mn-lt"/>
              </a:rPr>
              <a:t>-</a:t>
            </a:r>
            <a:r>
              <a:rPr lang="zh-CN" altLang="en-US" dirty="0">
                <a:latin typeface="+mn-lt"/>
                <a:ea typeface="+mn-ea"/>
                <a:cs typeface="+mn-ea"/>
                <a:sym typeface="+mn-lt"/>
              </a:rPr>
              <a:t>参考文献</a:t>
            </a:r>
          </a:p>
        </p:txBody>
      </p:sp>
      <p:sp>
        <p:nvSpPr>
          <p:cNvPr id="4" name="灯片编号占位符 3">
            <a:extLst>
              <a:ext uri="{FF2B5EF4-FFF2-40B4-BE49-F238E27FC236}">
                <a16:creationId xmlns:a16="http://schemas.microsoft.com/office/drawing/2014/main" id="{F9C5824B-09F1-4692-8F36-3D76906E5349}"/>
              </a:ext>
            </a:extLst>
          </p:cNvPr>
          <p:cNvSpPr>
            <a:spLocks noGrp="1"/>
          </p:cNvSpPr>
          <p:nvPr>
            <p:ph type="sldNum" sz="quarter" idx="12"/>
          </p:nvPr>
        </p:nvSpPr>
        <p:spPr/>
        <p:txBody>
          <a:bodyPr/>
          <a:lstStyle/>
          <a:p>
            <a:fld id="{2515AB8F-1C56-49E9-90C8-78D22B0C1B97}" type="slidenum">
              <a:rPr lang="zh-CN" altLang="en-US" smtClean="0">
                <a:cs typeface="+mn-ea"/>
                <a:sym typeface="+mn-lt"/>
              </a:rPr>
              <a:t>42</a:t>
            </a:fld>
            <a:endParaRPr lang="zh-CN" altLang="en-US">
              <a:cs typeface="+mn-ea"/>
              <a:sym typeface="+mn-lt"/>
            </a:endParaRPr>
          </a:p>
        </p:txBody>
      </p:sp>
      <p:sp>
        <p:nvSpPr>
          <p:cNvPr id="3" name="文本框 2">
            <a:extLst>
              <a:ext uri="{FF2B5EF4-FFF2-40B4-BE49-F238E27FC236}">
                <a16:creationId xmlns:a16="http://schemas.microsoft.com/office/drawing/2014/main" id="{11839EE6-BA85-4DEE-AAF1-2370DBA3A0BB}"/>
              </a:ext>
            </a:extLst>
          </p:cNvPr>
          <p:cNvSpPr txBox="1"/>
          <p:nvPr/>
        </p:nvSpPr>
        <p:spPr>
          <a:xfrm>
            <a:off x="1183234" y="1758950"/>
            <a:ext cx="9825532" cy="4006850"/>
          </a:xfrm>
          <a:prstGeom prst="rect">
            <a:avLst/>
          </a:prstGeom>
          <a:noFill/>
        </p:spPr>
        <p:txBody>
          <a:bodyPr wrap="square" lIns="0" rIns="0" rtlCol="0">
            <a:noAutofit/>
          </a:bodyPr>
          <a:lstStyle/>
          <a:p>
            <a:pPr>
              <a:lnSpc>
                <a:spcPct val="130000"/>
              </a:lnSpc>
            </a:pPr>
            <a:r>
              <a:rPr lang="en-US" altLang="zh-CN" sz="2000" dirty="0">
                <a:cs typeface="+mn-ea"/>
                <a:sym typeface="+mn-lt"/>
              </a:rPr>
              <a:t>1.</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2.</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3.</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4.</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a:p>
            <a:pPr>
              <a:lnSpc>
                <a:spcPct val="130000"/>
              </a:lnSpc>
            </a:pPr>
            <a:r>
              <a:rPr lang="en-US" altLang="zh-CN" sz="2000" dirty="0">
                <a:cs typeface="+mn-ea"/>
                <a:sym typeface="+mn-lt"/>
              </a:rPr>
              <a:t>5.</a:t>
            </a:r>
            <a:r>
              <a:rPr lang="zh-CN" altLang="en-US" sz="2000" dirty="0">
                <a:cs typeface="+mn-ea"/>
                <a:sym typeface="+mn-lt"/>
              </a:rPr>
              <a:t>如果你想展示下参考文献，请拷贝你论文中的参考文献至此处</a:t>
            </a:r>
            <a:r>
              <a:rPr lang="en-US" altLang="zh-CN" sz="2000" dirty="0">
                <a:cs typeface="+mn-ea"/>
                <a:sym typeface="+mn-lt"/>
              </a:rPr>
              <a:t>,</a:t>
            </a:r>
            <a:r>
              <a:rPr lang="zh-CN" altLang="en-US" sz="2000" dirty="0">
                <a:cs typeface="+mn-ea"/>
                <a:sym typeface="+mn-lt"/>
              </a:rPr>
              <a:t>格式保持和论文中保持一致即可，字号默认选择为</a:t>
            </a:r>
            <a:r>
              <a:rPr lang="en-US" altLang="zh-CN" sz="2000" dirty="0">
                <a:cs typeface="+mn-ea"/>
                <a:sym typeface="+mn-lt"/>
              </a:rPr>
              <a:t>20</a:t>
            </a:r>
            <a:r>
              <a:rPr lang="zh-CN" altLang="en-US" sz="2000" dirty="0">
                <a:cs typeface="+mn-ea"/>
                <a:sym typeface="+mn-lt"/>
              </a:rPr>
              <a:t>号</a:t>
            </a:r>
            <a:endParaRPr lang="en-US" altLang="zh-CN" sz="2000" dirty="0">
              <a:cs typeface="+mn-ea"/>
              <a:sym typeface="+mn-lt"/>
            </a:endParaRPr>
          </a:p>
        </p:txBody>
      </p:sp>
    </p:spTree>
    <p:extLst>
      <p:ext uri="{BB962C8B-B14F-4D97-AF65-F5344CB8AC3E}">
        <p14:creationId xmlns:p14="http://schemas.microsoft.com/office/powerpoint/2010/main" val="2476221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箭头: 五边形 3">
            <a:extLst>
              <a:ext uri="{FF2B5EF4-FFF2-40B4-BE49-F238E27FC236}">
                <a16:creationId xmlns:a16="http://schemas.microsoft.com/office/drawing/2014/main" id="{DB879726-1604-4E8E-AB19-B66796B0D2D4}"/>
              </a:ext>
            </a:extLst>
          </p:cNvPr>
          <p:cNvSpPr/>
          <p:nvPr/>
        </p:nvSpPr>
        <p:spPr>
          <a:xfrm rot="16200000">
            <a:off x="3165463" y="1869024"/>
            <a:ext cx="5861074" cy="6574583"/>
          </a:xfrm>
          <a:prstGeom prst="homePlate">
            <a:avLst>
              <a:gd name="adj" fmla="val 40834"/>
            </a:avLst>
          </a:prstGeom>
          <a:solidFill>
            <a:schemeClr val="bg1"/>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EF6707B8-8936-452B-89D3-9857F7651F38}"/>
              </a:ext>
            </a:extLst>
          </p:cNvPr>
          <p:cNvCxnSpPr>
            <a:stCxn id="17" idx="4"/>
          </p:cNvCxnSpPr>
          <p:nvPr/>
        </p:nvCxnSpPr>
        <p:spPr>
          <a:xfrm flipV="1">
            <a:off x="2808708" y="4629149"/>
            <a:ext cx="6563893" cy="1"/>
          </a:xfrm>
          <a:prstGeom prst="line">
            <a:avLst/>
          </a:prstGeom>
          <a:ln w="222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389B4D6-1910-45E9-A401-6BF0CB23F0F5}"/>
              </a:ext>
            </a:extLst>
          </p:cNvPr>
          <p:cNvSpPr/>
          <p:nvPr/>
        </p:nvSpPr>
        <p:spPr>
          <a:xfrm>
            <a:off x="3219450" y="0"/>
            <a:ext cx="5753100" cy="6777038"/>
          </a:xfrm>
          <a:prstGeom prst="rect">
            <a:avLst/>
          </a:prstGeom>
          <a:solidFill>
            <a:schemeClr val="bg1"/>
          </a:solidFill>
          <a:ln>
            <a:noFill/>
          </a:ln>
          <a:effectLst>
            <a:outerShdw blurRad="190500" sx="99000" sy="9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4157600F-40BF-4B59-B87B-766A833EDBF5}"/>
              </a:ext>
            </a:extLst>
          </p:cNvPr>
          <p:cNvGrpSpPr/>
          <p:nvPr/>
        </p:nvGrpSpPr>
        <p:grpSpPr>
          <a:xfrm>
            <a:off x="4935642" y="558800"/>
            <a:ext cx="2320716" cy="972969"/>
            <a:chOff x="4683084" y="2515863"/>
            <a:chExt cx="2320716" cy="972969"/>
          </a:xfrm>
        </p:grpSpPr>
        <p:grpSp>
          <p:nvGrpSpPr>
            <p:cNvPr id="6" name="组合 5">
              <a:extLst>
                <a:ext uri="{FF2B5EF4-FFF2-40B4-BE49-F238E27FC236}">
                  <a16:creationId xmlns:a16="http://schemas.microsoft.com/office/drawing/2014/main" id="{9E160BB5-9A44-4ACB-8288-DF5893C2E73C}"/>
                </a:ext>
              </a:extLst>
            </p:cNvPr>
            <p:cNvGrpSpPr/>
            <p:nvPr/>
          </p:nvGrpSpPr>
          <p:grpSpPr>
            <a:xfrm>
              <a:off x="4683084" y="2687958"/>
              <a:ext cx="2320716" cy="800874"/>
              <a:chOff x="4683084" y="2687958"/>
              <a:chExt cx="2320716" cy="800874"/>
            </a:xfrm>
          </p:grpSpPr>
          <p:sp>
            <p:nvSpPr>
              <p:cNvPr id="10" name="任意多边形: 形状 9">
                <a:extLst>
                  <a:ext uri="{FF2B5EF4-FFF2-40B4-BE49-F238E27FC236}">
                    <a16:creationId xmlns:a16="http://schemas.microsoft.com/office/drawing/2014/main" id="{85AF828F-1CB3-4060-8E51-2A1E72271C03}"/>
                  </a:ext>
                </a:extLst>
              </p:cNvPr>
              <p:cNvSpPr>
                <a:spLocks noChangeAspect="1"/>
              </p:cNvSpPr>
              <p:nvPr/>
            </p:nvSpPr>
            <p:spPr bwMode="auto">
              <a:xfrm rot="19008466">
                <a:off x="4683084"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sp>
            <p:nvSpPr>
              <p:cNvPr id="11" name="任意多边形: 形状 10">
                <a:extLst>
                  <a:ext uri="{FF2B5EF4-FFF2-40B4-BE49-F238E27FC236}">
                    <a16:creationId xmlns:a16="http://schemas.microsoft.com/office/drawing/2014/main" id="{2AC29AB0-C55F-4ECB-9280-C3A50880B7DC}"/>
                  </a:ext>
                </a:extLst>
              </p:cNvPr>
              <p:cNvSpPr>
                <a:spLocks noChangeAspect="1"/>
              </p:cNvSpPr>
              <p:nvPr/>
            </p:nvSpPr>
            <p:spPr bwMode="auto">
              <a:xfrm rot="2591534" flipH="1">
                <a:off x="6584069" y="2687958"/>
                <a:ext cx="419731" cy="800874"/>
              </a:xfrm>
              <a:custGeom>
                <a:avLst/>
                <a:gdLst>
                  <a:gd name="connsiteX0" fmla="*/ 199728 w 419731"/>
                  <a:gd name="connsiteY0" fmla="*/ 681179 h 800874"/>
                  <a:gd name="connsiteX1" fmla="*/ 240440 w 419731"/>
                  <a:gd name="connsiteY1" fmla="*/ 686266 h 800874"/>
                  <a:gd name="connsiteX2" fmla="*/ 312667 w 419731"/>
                  <a:gd name="connsiteY2" fmla="*/ 752997 h 800874"/>
                  <a:gd name="connsiteX3" fmla="*/ 213689 w 419731"/>
                  <a:gd name="connsiteY3" fmla="*/ 769013 h 800874"/>
                  <a:gd name="connsiteX4" fmla="*/ 138787 w 419731"/>
                  <a:gd name="connsiteY4" fmla="*/ 696944 h 800874"/>
                  <a:gd name="connsiteX5" fmla="*/ 199728 w 419731"/>
                  <a:gd name="connsiteY5" fmla="*/ 681179 h 800874"/>
                  <a:gd name="connsiteX6" fmla="*/ 109401 w 419731"/>
                  <a:gd name="connsiteY6" fmla="*/ 559276 h 800874"/>
                  <a:gd name="connsiteX7" fmla="*/ 149452 w 419731"/>
                  <a:gd name="connsiteY7" fmla="*/ 568711 h 800874"/>
                  <a:gd name="connsiteX8" fmla="*/ 213735 w 419731"/>
                  <a:gd name="connsiteY8" fmla="*/ 643529 h 800874"/>
                  <a:gd name="connsiteX9" fmla="*/ 111955 w 419731"/>
                  <a:gd name="connsiteY9" fmla="*/ 648872 h 800874"/>
                  <a:gd name="connsiteX10" fmla="*/ 44995 w 419731"/>
                  <a:gd name="connsiteY10" fmla="*/ 566040 h 800874"/>
                  <a:gd name="connsiteX11" fmla="*/ 109401 w 419731"/>
                  <a:gd name="connsiteY11" fmla="*/ 559276 h 800874"/>
                  <a:gd name="connsiteX12" fmla="*/ 374068 w 419731"/>
                  <a:gd name="connsiteY12" fmla="*/ 539197 h 800874"/>
                  <a:gd name="connsiteX13" fmla="*/ 419624 w 419731"/>
                  <a:gd name="connsiteY13" fmla="*/ 632611 h 800874"/>
                  <a:gd name="connsiteX14" fmla="*/ 368709 w 419731"/>
                  <a:gd name="connsiteY14" fmla="*/ 723355 h 800874"/>
                  <a:gd name="connsiteX15" fmla="*/ 331192 w 419731"/>
                  <a:gd name="connsiteY15" fmla="*/ 632611 h 800874"/>
                  <a:gd name="connsiteX16" fmla="*/ 374068 w 419731"/>
                  <a:gd name="connsiteY16" fmla="*/ 539197 h 800874"/>
                  <a:gd name="connsiteX17" fmla="*/ 328395 w 419731"/>
                  <a:gd name="connsiteY17" fmla="*/ 424420 h 800874"/>
                  <a:gd name="connsiteX18" fmla="*/ 344415 w 419731"/>
                  <a:gd name="connsiteY18" fmla="*/ 528432 h 800874"/>
                  <a:gd name="connsiteX19" fmla="*/ 272327 w 419731"/>
                  <a:gd name="connsiteY19" fmla="*/ 600440 h 800874"/>
                  <a:gd name="connsiteX20" fmla="*/ 261647 w 419731"/>
                  <a:gd name="connsiteY20" fmla="*/ 501762 h 800874"/>
                  <a:gd name="connsiteX21" fmla="*/ 328395 w 419731"/>
                  <a:gd name="connsiteY21" fmla="*/ 424420 h 800874"/>
                  <a:gd name="connsiteX22" fmla="*/ 24410 w 419731"/>
                  <a:gd name="connsiteY22" fmla="*/ 413699 h 800874"/>
                  <a:gd name="connsiteX23" fmla="*/ 112054 w 419731"/>
                  <a:gd name="connsiteY23" fmla="*/ 448575 h 800874"/>
                  <a:gd name="connsiteX24" fmla="*/ 152175 w 419731"/>
                  <a:gd name="connsiteY24" fmla="*/ 539240 h 800874"/>
                  <a:gd name="connsiteX25" fmla="*/ 53207 w 419731"/>
                  <a:gd name="connsiteY25" fmla="*/ 512573 h 800874"/>
                  <a:gd name="connsiteX26" fmla="*/ 15758 w 419731"/>
                  <a:gd name="connsiteY26" fmla="*/ 413908 h 800874"/>
                  <a:gd name="connsiteX27" fmla="*/ 24410 w 419731"/>
                  <a:gd name="connsiteY27" fmla="*/ 413699 h 800874"/>
                  <a:gd name="connsiteX28" fmla="*/ 280249 w 419731"/>
                  <a:gd name="connsiteY28" fmla="*/ 309643 h 800874"/>
                  <a:gd name="connsiteX29" fmla="*/ 285599 w 419731"/>
                  <a:gd name="connsiteY29" fmla="*/ 413837 h 800874"/>
                  <a:gd name="connsiteX30" fmla="*/ 208037 w 419731"/>
                  <a:gd name="connsiteY30" fmla="*/ 477954 h 800874"/>
                  <a:gd name="connsiteX31" fmla="*/ 205361 w 419731"/>
                  <a:gd name="connsiteY31" fmla="*/ 381776 h 800874"/>
                  <a:gd name="connsiteX32" fmla="*/ 280249 w 419731"/>
                  <a:gd name="connsiteY32" fmla="*/ 309643 h 800874"/>
                  <a:gd name="connsiteX33" fmla="*/ 5030 w 419731"/>
                  <a:gd name="connsiteY33" fmla="*/ 261677 h 800874"/>
                  <a:gd name="connsiteX34" fmla="*/ 93231 w 419731"/>
                  <a:gd name="connsiteY34" fmla="*/ 315058 h 800874"/>
                  <a:gd name="connsiteX35" fmla="*/ 111940 w 419731"/>
                  <a:gd name="connsiteY35" fmla="*/ 411145 h 800874"/>
                  <a:gd name="connsiteX36" fmla="*/ 21066 w 419731"/>
                  <a:gd name="connsiteY36" fmla="*/ 363103 h 800874"/>
                  <a:gd name="connsiteX37" fmla="*/ 5030 w 419731"/>
                  <a:gd name="connsiteY37" fmla="*/ 261677 h 800874"/>
                  <a:gd name="connsiteX38" fmla="*/ 162764 w 419731"/>
                  <a:gd name="connsiteY38" fmla="*/ 200005 h 800874"/>
                  <a:gd name="connsiteX39" fmla="*/ 186816 w 419731"/>
                  <a:gd name="connsiteY39" fmla="*/ 213359 h 800874"/>
                  <a:gd name="connsiteX40" fmla="*/ 419309 w 419731"/>
                  <a:gd name="connsiteY40" fmla="*/ 779510 h 800874"/>
                  <a:gd name="connsiteX41" fmla="*/ 400602 w 419731"/>
                  <a:gd name="connsiteY41" fmla="*/ 800874 h 800874"/>
                  <a:gd name="connsiteX42" fmla="*/ 162764 w 419731"/>
                  <a:gd name="connsiteY42" fmla="*/ 200005 h 800874"/>
                  <a:gd name="connsiteX43" fmla="*/ 293734 w 419731"/>
                  <a:gd name="connsiteY43" fmla="*/ 157177 h 800874"/>
                  <a:gd name="connsiteX44" fmla="*/ 285709 w 419731"/>
                  <a:gd name="connsiteY44" fmla="*/ 261358 h 800874"/>
                  <a:gd name="connsiteX45" fmla="*/ 200119 w 419731"/>
                  <a:gd name="connsiteY45" fmla="*/ 314783 h 800874"/>
                  <a:gd name="connsiteX46" fmla="*/ 210818 w 419731"/>
                  <a:gd name="connsiteY46" fmla="*/ 218618 h 800874"/>
                  <a:gd name="connsiteX47" fmla="*/ 293734 w 419731"/>
                  <a:gd name="connsiteY47" fmla="*/ 157177 h 800874"/>
                  <a:gd name="connsiteX48" fmla="*/ 53149 w 419731"/>
                  <a:gd name="connsiteY48" fmla="*/ 112208 h 800874"/>
                  <a:gd name="connsiteX49" fmla="*/ 122566 w 419731"/>
                  <a:gd name="connsiteY49" fmla="*/ 189551 h 800874"/>
                  <a:gd name="connsiteX50" fmla="*/ 111886 w 419731"/>
                  <a:gd name="connsiteY50" fmla="*/ 288229 h 800874"/>
                  <a:gd name="connsiteX51" fmla="*/ 39799 w 419731"/>
                  <a:gd name="connsiteY51" fmla="*/ 216220 h 800874"/>
                  <a:gd name="connsiteX52" fmla="*/ 53149 w 419731"/>
                  <a:gd name="connsiteY52" fmla="*/ 112208 h 800874"/>
                  <a:gd name="connsiteX53" fmla="*/ 232314 w 419731"/>
                  <a:gd name="connsiteY53" fmla="*/ 0 h 800874"/>
                  <a:gd name="connsiteX54" fmla="*/ 245723 w 419731"/>
                  <a:gd name="connsiteY54" fmla="*/ 103956 h 800874"/>
                  <a:gd name="connsiteX55" fmla="*/ 181358 w 419731"/>
                  <a:gd name="connsiteY55" fmla="*/ 178591 h 800874"/>
                  <a:gd name="connsiteX56" fmla="*/ 159905 w 419731"/>
                  <a:gd name="connsiteY56" fmla="*/ 77299 h 800874"/>
                  <a:gd name="connsiteX57" fmla="*/ 232314 w 419731"/>
                  <a:gd name="connsiteY57" fmla="*/ 0 h 80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19731" h="800874">
                    <a:moveTo>
                      <a:pt x="199728" y="681179"/>
                    </a:moveTo>
                    <a:cubicBezTo>
                      <a:pt x="212018" y="680929"/>
                      <a:pt x="225727" y="682263"/>
                      <a:pt x="240440" y="686266"/>
                    </a:cubicBezTo>
                    <a:cubicBezTo>
                      <a:pt x="299291" y="702282"/>
                      <a:pt x="312667" y="752997"/>
                      <a:pt x="312667" y="752997"/>
                    </a:cubicBezTo>
                    <a:cubicBezTo>
                      <a:pt x="312667" y="752997"/>
                      <a:pt x="269865" y="785028"/>
                      <a:pt x="213689" y="769013"/>
                    </a:cubicBezTo>
                    <a:cubicBezTo>
                      <a:pt x="157513" y="752997"/>
                      <a:pt x="138787" y="696944"/>
                      <a:pt x="138787" y="696944"/>
                    </a:cubicBezTo>
                    <a:cubicBezTo>
                      <a:pt x="138787" y="696944"/>
                      <a:pt x="162861" y="681929"/>
                      <a:pt x="199728" y="681179"/>
                    </a:cubicBezTo>
                    <a:close/>
                    <a:moveTo>
                      <a:pt x="109401" y="559276"/>
                    </a:moveTo>
                    <a:cubicBezTo>
                      <a:pt x="121831" y="560528"/>
                      <a:pt x="135391" y="563369"/>
                      <a:pt x="149452" y="568711"/>
                    </a:cubicBezTo>
                    <a:cubicBezTo>
                      <a:pt x="205699" y="592760"/>
                      <a:pt x="213735" y="643529"/>
                      <a:pt x="213735" y="643529"/>
                    </a:cubicBezTo>
                    <a:cubicBezTo>
                      <a:pt x="213735" y="643529"/>
                      <a:pt x="165523" y="670249"/>
                      <a:pt x="111955" y="648872"/>
                    </a:cubicBezTo>
                    <a:cubicBezTo>
                      <a:pt x="58387" y="627497"/>
                      <a:pt x="44995" y="566040"/>
                      <a:pt x="44995" y="566040"/>
                    </a:cubicBezTo>
                    <a:cubicBezTo>
                      <a:pt x="44995" y="566040"/>
                      <a:pt x="72113" y="555518"/>
                      <a:pt x="109401" y="559276"/>
                    </a:cubicBezTo>
                    <a:close/>
                    <a:moveTo>
                      <a:pt x="374068" y="539197"/>
                    </a:moveTo>
                    <a:cubicBezTo>
                      <a:pt x="374068" y="539197"/>
                      <a:pt x="422305" y="573894"/>
                      <a:pt x="419624" y="632611"/>
                    </a:cubicBezTo>
                    <a:cubicBezTo>
                      <a:pt x="414264" y="691328"/>
                      <a:pt x="368709" y="723355"/>
                      <a:pt x="368709" y="723355"/>
                    </a:cubicBezTo>
                    <a:cubicBezTo>
                      <a:pt x="368709" y="723355"/>
                      <a:pt x="328513" y="691328"/>
                      <a:pt x="331192" y="632611"/>
                    </a:cubicBezTo>
                    <a:cubicBezTo>
                      <a:pt x="333872" y="571224"/>
                      <a:pt x="374068" y="539197"/>
                      <a:pt x="374068" y="539197"/>
                    </a:cubicBezTo>
                    <a:close/>
                    <a:moveTo>
                      <a:pt x="328395" y="424420"/>
                    </a:moveTo>
                    <a:cubicBezTo>
                      <a:pt x="328395" y="424420"/>
                      <a:pt x="365775" y="472425"/>
                      <a:pt x="344415" y="528432"/>
                    </a:cubicBezTo>
                    <a:cubicBezTo>
                      <a:pt x="325726" y="584440"/>
                      <a:pt x="272327" y="600440"/>
                      <a:pt x="272327" y="600440"/>
                    </a:cubicBezTo>
                    <a:cubicBezTo>
                      <a:pt x="272327" y="600440"/>
                      <a:pt x="240289" y="560436"/>
                      <a:pt x="261647" y="501762"/>
                    </a:cubicBezTo>
                    <a:cubicBezTo>
                      <a:pt x="283008" y="445756"/>
                      <a:pt x="328395" y="424420"/>
                      <a:pt x="328395" y="424420"/>
                    </a:cubicBezTo>
                    <a:close/>
                    <a:moveTo>
                      <a:pt x="24410" y="413699"/>
                    </a:moveTo>
                    <a:cubicBezTo>
                      <a:pt x="40835" y="414075"/>
                      <a:pt x="77950" y="418574"/>
                      <a:pt x="112054" y="448575"/>
                    </a:cubicBezTo>
                    <a:cubicBezTo>
                      <a:pt x="160201" y="485907"/>
                      <a:pt x="152175" y="539240"/>
                      <a:pt x="152175" y="539240"/>
                    </a:cubicBezTo>
                    <a:cubicBezTo>
                      <a:pt x="152175" y="539240"/>
                      <a:pt x="98678" y="549905"/>
                      <a:pt x="53207" y="512573"/>
                    </a:cubicBezTo>
                    <a:cubicBezTo>
                      <a:pt x="7735" y="475240"/>
                      <a:pt x="15758" y="413908"/>
                      <a:pt x="15758" y="413908"/>
                    </a:cubicBezTo>
                    <a:cubicBezTo>
                      <a:pt x="15758" y="413908"/>
                      <a:pt x="18935" y="413574"/>
                      <a:pt x="24410" y="413699"/>
                    </a:cubicBezTo>
                    <a:close/>
                    <a:moveTo>
                      <a:pt x="280249" y="309643"/>
                    </a:moveTo>
                    <a:cubicBezTo>
                      <a:pt x="280249" y="309643"/>
                      <a:pt x="309669" y="360403"/>
                      <a:pt x="285599" y="413837"/>
                    </a:cubicBezTo>
                    <a:cubicBezTo>
                      <a:pt x="261528" y="467269"/>
                      <a:pt x="208037" y="477954"/>
                      <a:pt x="208037" y="477954"/>
                    </a:cubicBezTo>
                    <a:cubicBezTo>
                      <a:pt x="208037" y="477954"/>
                      <a:pt x="178618" y="435208"/>
                      <a:pt x="205361" y="381776"/>
                    </a:cubicBezTo>
                    <a:cubicBezTo>
                      <a:pt x="229434" y="325673"/>
                      <a:pt x="280249" y="309643"/>
                      <a:pt x="280249" y="309643"/>
                    </a:cubicBezTo>
                    <a:close/>
                    <a:moveTo>
                      <a:pt x="5030" y="261677"/>
                    </a:moveTo>
                    <a:cubicBezTo>
                      <a:pt x="5030" y="261677"/>
                      <a:pt x="55813" y="267016"/>
                      <a:pt x="93231" y="315058"/>
                    </a:cubicBezTo>
                    <a:cubicBezTo>
                      <a:pt x="130650" y="363103"/>
                      <a:pt x="111940" y="411145"/>
                      <a:pt x="111940" y="411145"/>
                    </a:cubicBezTo>
                    <a:cubicBezTo>
                      <a:pt x="111940" y="411145"/>
                      <a:pt x="55813" y="411145"/>
                      <a:pt x="21066" y="363103"/>
                    </a:cubicBezTo>
                    <a:cubicBezTo>
                      <a:pt x="-13679" y="317728"/>
                      <a:pt x="5030" y="261677"/>
                      <a:pt x="5030" y="261677"/>
                    </a:cubicBezTo>
                    <a:close/>
                    <a:moveTo>
                      <a:pt x="162764" y="200005"/>
                    </a:moveTo>
                    <a:lnTo>
                      <a:pt x="186816" y="213359"/>
                    </a:lnTo>
                    <a:cubicBezTo>
                      <a:pt x="181472" y="224040"/>
                      <a:pt x="63889" y="477740"/>
                      <a:pt x="419309" y="779510"/>
                    </a:cubicBezTo>
                    <a:lnTo>
                      <a:pt x="400602" y="800874"/>
                    </a:lnTo>
                    <a:cubicBezTo>
                      <a:pt x="29149" y="483081"/>
                      <a:pt x="160093" y="202677"/>
                      <a:pt x="162764" y="200005"/>
                    </a:cubicBezTo>
                    <a:close/>
                    <a:moveTo>
                      <a:pt x="293734" y="157177"/>
                    </a:moveTo>
                    <a:cubicBezTo>
                      <a:pt x="293734" y="157177"/>
                      <a:pt x="317807" y="213275"/>
                      <a:pt x="285709" y="261358"/>
                    </a:cubicBezTo>
                    <a:cubicBezTo>
                      <a:pt x="253613" y="312111"/>
                      <a:pt x="200119" y="314783"/>
                      <a:pt x="200119" y="314783"/>
                    </a:cubicBezTo>
                    <a:cubicBezTo>
                      <a:pt x="200119" y="314783"/>
                      <a:pt x="176047" y="269371"/>
                      <a:pt x="210818" y="218618"/>
                    </a:cubicBezTo>
                    <a:cubicBezTo>
                      <a:pt x="242914" y="167861"/>
                      <a:pt x="293734" y="157177"/>
                      <a:pt x="293734" y="157177"/>
                    </a:cubicBezTo>
                    <a:close/>
                    <a:moveTo>
                      <a:pt x="53149" y="112208"/>
                    </a:moveTo>
                    <a:cubicBezTo>
                      <a:pt x="53149" y="112208"/>
                      <a:pt x="101208" y="133544"/>
                      <a:pt x="122566" y="189551"/>
                    </a:cubicBezTo>
                    <a:cubicBezTo>
                      <a:pt x="143927" y="245557"/>
                      <a:pt x="111886" y="288229"/>
                      <a:pt x="111886" y="288229"/>
                    </a:cubicBezTo>
                    <a:cubicBezTo>
                      <a:pt x="111886" y="288229"/>
                      <a:pt x="58490" y="269561"/>
                      <a:pt x="39799" y="216220"/>
                    </a:cubicBezTo>
                    <a:cubicBezTo>
                      <a:pt x="18441" y="160214"/>
                      <a:pt x="53149" y="112208"/>
                      <a:pt x="53149" y="112208"/>
                    </a:cubicBezTo>
                    <a:close/>
                    <a:moveTo>
                      <a:pt x="232314" y="0"/>
                    </a:moveTo>
                    <a:cubicBezTo>
                      <a:pt x="232314" y="0"/>
                      <a:pt x="259132" y="45313"/>
                      <a:pt x="245723" y="103956"/>
                    </a:cubicBezTo>
                    <a:cubicBezTo>
                      <a:pt x="229631" y="162598"/>
                      <a:pt x="181358" y="178591"/>
                      <a:pt x="181358" y="178591"/>
                    </a:cubicBezTo>
                    <a:cubicBezTo>
                      <a:pt x="181358" y="178591"/>
                      <a:pt x="146495" y="135942"/>
                      <a:pt x="159905" y="77299"/>
                    </a:cubicBezTo>
                    <a:cubicBezTo>
                      <a:pt x="175995" y="21325"/>
                      <a:pt x="232314" y="0"/>
                      <a:pt x="232314" y="0"/>
                    </a:cubicBezTo>
                    <a:close/>
                  </a:path>
                </a:pathLst>
              </a:custGeom>
              <a:solidFill>
                <a:schemeClr val="accent1"/>
              </a:solidFill>
              <a:ln>
                <a:noFill/>
              </a:ln>
            </p:spPr>
            <p:txBody>
              <a:bodyPr/>
              <a:lstStyle/>
              <a:p>
                <a:endParaRPr lang="zh-CN" altLang="en-US">
                  <a:cs typeface="+mn-ea"/>
                  <a:sym typeface="+mn-lt"/>
                </a:endParaRPr>
              </a:p>
            </p:txBody>
          </p:sp>
        </p:grpSp>
        <p:sp>
          <p:nvSpPr>
            <p:cNvPr id="3" name="文本框 2">
              <a:extLst>
                <a:ext uri="{FF2B5EF4-FFF2-40B4-BE49-F238E27FC236}">
                  <a16:creationId xmlns:a16="http://schemas.microsoft.com/office/drawing/2014/main" id="{CF31C6AF-BD6A-4C0C-BF8F-6A9769BF8825}"/>
                </a:ext>
              </a:extLst>
            </p:cNvPr>
            <p:cNvSpPr txBox="1"/>
            <p:nvPr/>
          </p:nvSpPr>
          <p:spPr>
            <a:xfrm>
              <a:off x="5218912" y="2515863"/>
              <a:ext cx="1249060" cy="584775"/>
            </a:xfrm>
            <a:prstGeom prst="rect">
              <a:avLst/>
            </a:prstGeom>
            <a:noFill/>
          </p:spPr>
          <p:txBody>
            <a:bodyPr wrap="none" rtlCol="0">
              <a:spAutoFit/>
            </a:bodyPr>
            <a:lstStyle/>
            <a:p>
              <a:r>
                <a:rPr lang="zh-CN" altLang="en-US" sz="3200" b="1" dirty="0">
                  <a:solidFill>
                    <a:schemeClr val="accent1"/>
                  </a:solidFill>
                  <a:cs typeface="+mn-ea"/>
                  <a:sym typeface="+mn-lt"/>
                </a:rPr>
                <a:t>致  谢</a:t>
              </a:r>
            </a:p>
          </p:txBody>
        </p:sp>
      </p:grpSp>
      <p:sp>
        <p:nvSpPr>
          <p:cNvPr id="15" name="梯形 14">
            <a:extLst>
              <a:ext uri="{FF2B5EF4-FFF2-40B4-BE49-F238E27FC236}">
                <a16:creationId xmlns:a16="http://schemas.microsoft.com/office/drawing/2014/main" id="{AED06D38-E056-4873-9049-BCB879E08F9B}"/>
              </a:ext>
            </a:extLst>
          </p:cNvPr>
          <p:cNvSpPr/>
          <p:nvPr/>
        </p:nvSpPr>
        <p:spPr>
          <a:xfrm>
            <a:off x="2819401" y="6337299"/>
            <a:ext cx="6553200" cy="1755903"/>
          </a:xfrm>
          <a:prstGeom prst="trapezoid">
            <a:avLst>
              <a:gd name="adj" fmla="val 114755"/>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a:extLst>
              <a:ext uri="{FF2B5EF4-FFF2-40B4-BE49-F238E27FC236}">
                <a16:creationId xmlns:a16="http://schemas.microsoft.com/office/drawing/2014/main" id="{1855E5CC-7BF8-4E55-9CE6-3DB97A4A990B}"/>
              </a:ext>
            </a:extLst>
          </p:cNvPr>
          <p:cNvSpPr/>
          <p:nvPr/>
        </p:nvSpPr>
        <p:spPr>
          <a:xfrm>
            <a:off x="3581400" y="2255405"/>
            <a:ext cx="5029200" cy="3895200"/>
          </a:xfrm>
          <a:prstGeom prst="rect">
            <a:avLst/>
          </a:prstGeom>
        </p:spPr>
        <p:txBody>
          <a:bodyPr wrap="square">
            <a:normAutofit/>
          </a:bodyPr>
          <a:lstStyle/>
          <a:p>
            <a:pPr algn="ctr">
              <a:lnSpc>
                <a:spcPct val="150000"/>
              </a:lnSpc>
            </a:pPr>
            <a:r>
              <a:rPr lang="zh-CN" altLang="en-US" sz="2000" dirty="0">
                <a:cs typeface="+mn-ea"/>
                <a:sym typeface="+mn-lt"/>
              </a:rPr>
              <a:t>感谢我的导师感谢我的导师感谢我的导师</a:t>
            </a:r>
            <a:endParaRPr lang="en-US" altLang="zh-CN" sz="2000" dirty="0">
              <a:cs typeface="+mn-ea"/>
              <a:sym typeface="+mn-lt"/>
            </a:endParaRPr>
          </a:p>
          <a:p>
            <a:pPr algn="ctr">
              <a:lnSpc>
                <a:spcPct val="150000"/>
              </a:lnSpc>
            </a:pPr>
            <a:r>
              <a:rPr lang="zh-CN" altLang="en-US" sz="2000" dirty="0">
                <a:cs typeface="+mn-ea"/>
                <a:sym typeface="+mn-lt"/>
              </a:rPr>
              <a:t>感谢实验室李老师、张老师</a:t>
            </a:r>
            <a:endParaRPr lang="en-US" altLang="zh-CN" sz="2000" dirty="0">
              <a:cs typeface="+mn-ea"/>
              <a:sym typeface="+mn-lt"/>
            </a:endParaRPr>
          </a:p>
          <a:p>
            <a:pPr algn="ctr">
              <a:lnSpc>
                <a:spcPct val="150000"/>
              </a:lnSpc>
            </a:pPr>
            <a:r>
              <a:rPr lang="zh-CN" altLang="en-US" sz="2000" dirty="0">
                <a:cs typeface="+mn-ea"/>
                <a:sym typeface="+mn-lt"/>
              </a:rPr>
              <a:t>感谢师兄师姐师弟师妹</a:t>
            </a:r>
            <a:endParaRPr lang="en-US" altLang="zh-CN" sz="2000" dirty="0">
              <a:cs typeface="+mn-ea"/>
              <a:sym typeface="+mn-lt"/>
            </a:endParaRPr>
          </a:p>
          <a:p>
            <a:pPr algn="ctr">
              <a:lnSpc>
                <a:spcPct val="150000"/>
              </a:lnSpc>
            </a:pPr>
            <a:r>
              <a:rPr lang="zh-CN" altLang="en-US" sz="2000" dirty="0">
                <a:cs typeface="+mn-ea"/>
                <a:sym typeface="+mn-lt"/>
              </a:rPr>
              <a:t>感谢我的家人感谢我的家人</a:t>
            </a:r>
            <a:endParaRPr lang="en-US" altLang="zh-CN" sz="2000" dirty="0">
              <a:cs typeface="+mn-ea"/>
              <a:sym typeface="+mn-lt"/>
            </a:endParaRPr>
          </a:p>
          <a:p>
            <a:pPr algn="ctr">
              <a:lnSpc>
                <a:spcPct val="150000"/>
              </a:lnSpc>
            </a:pPr>
            <a:r>
              <a:rPr lang="zh-CN" altLang="en-US" sz="2000" dirty="0">
                <a:cs typeface="+mn-ea"/>
                <a:sym typeface="+mn-lt"/>
              </a:rPr>
              <a:t>请在这里输入你的感谢</a:t>
            </a:r>
            <a:endParaRPr lang="en-US" altLang="zh-CN" sz="2000" dirty="0">
              <a:cs typeface="+mn-ea"/>
              <a:sym typeface="+mn-lt"/>
            </a:endParaRPr>
          </a:p>
          <a:p>
            <a:pPr algn="ctr">
              <a:lnSpc>
                <a:spcPct val="150000"/>
              </a:lnSpc>
            </a:pPr>
            <a:r>
              <a:rPr lang="zh-CN" altLang="en-US" sz="2000" dirty="0">
                <a:cs typeface="+mn-ea"/>
                <a:sym typeface="+mn-lt"/>
              </a:rPr>
              <a:t>请在这里输入你的感谢</a:t>
            </a:r>
            <a:endParaRPr lang="en-US" altLang="zh-CN" sz="2000" dirty="0">
              <a:cs typeface="+mn-ea"/>
              <a:sym typeface="+mn-lt"/>
            </a:endParaRPr>
          </a:p>
        </p:txBody>
      </p:sp>
      <p:grpSp>
        <p:nvGrpSpPr>
          <p:cNvPr id="7" name="组合 6">
            <a:extLst>
              <a:ext uri="{FF2B5EF4-FFF2-40B4-BE49-F238E27FC236}">
                <a16:creationId xmlns:a16="http://schemas.microsoft.com/office/drawing/2014/main" id="{5CDFABC2-DC7F-474C-A58B-C063A15CB7A4}"/>
              </a:ext>
            </a:extLst>
          </p:cNvPr>
          <p:cNvGrpSpPr/>
          <p:nvPr/>
        </p:nvGrpSpPr>
        <p:grpSpPr>
          <a:xfrm>
            <a:off x="3581400" y="2260600"/>
            <a:ext cx="5029200" cy="2852058"/>
            <a:chOff x="3581400" y="2260600"/>
            <a:chExt cx="5029200" cy="2852058"/>
          </a:xfrm>
        </p:grpSpPr>
        <p:cxnSp>
          <p:nvCxnSpPr>
            <p:cNvPr id="5" name="直接连接符 4">
              <a:extLst>
                <a:ext uri="{FF2B5EF4-FFF2-40B4-BE49-F238E27FC236}">
                  <a16:creationId xmlns:a16="http://schemas.microsoft.com/office/drawing/2014/main" id="{B26A03DD-5C1B-48DB-B324-735D1B852575}"/>
                </a:ext>
              </a:extLst>
            </p:cNvPr>
            <p:cNvCxnSpPr/>
            <p:nvPr/>
          </p:nvCxnSpPr>
          <p:spPr>
            <a:xfrm>
              <a:off x="3581400" y="2260600"/>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09EC8E-A8E0-4CC3-82A6-EAE0555F6548}"/>
                </a:ext>
              </a:extLst>
            </p:cNvPr>
            <p:cNvCxnSpPr/>
            <p:nvPr/>
          </p:nvCxnSpPr>
          <p:spPr>
            <a:xfrm>
              <a:off x="3581400" y="2735943"/>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4DB5BA4-B4B9-4C6A-9ED8-A248027989B2}"/>
                </a:ext>
              </a:extLst>
            </p:cNvPr>
            <p:cNvCxnSpPr/>
            <p:nvPr/>
          </p:nvCxnSpPr>
          <p:spPr>
            <a:xfrm>
              <a:off x="3581400" y="3211286"/>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0C47B0-D793-4D47-8BBD-11D8D5907DB4}"/>
                </a:ext>
              </a:extLst>
            </p:cNvPr>
            <p:cNvCxnSpPr/>
            <p:nvPr/>
          </p:nvCxnSpPr>
          <p:spPr>
            <a:xfrm>
              <a:off x="3581400" y="3686629"/>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475EFC8-C55F-49B6-984F-44BDB6CC6D8B}"/>
                </a:ext>
              </a:extLst>
            </p:cNvPr>
            <p:cNvCxnSpPr/>
            <p:nvPr/>
          </p:nvCxnSpPr>
          <p:spPr>
            <a:xfrm>
              <a:off x="3581400" y="4161972"/>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88DA7F8-48BF-4AD3-9A8F-F3138C0C7383}"/>
                </a:ext>
              </a:extLst>
            </p:cNvPr>
            <p:cNvCxnSpPr/>
            <p:nvPr/>
          </p:nvCxnSpPr>
          <p:spPr>
            <a:xfrm>
              <a:off x="3581400" y="4637315"/>
              <a:ext cx="502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0B1A6FC-2FA9-4F2A-B6D3-A155D148277A}"/>
                </a:ext>
              </a:extLst>
            </p:cNvPr>
            <p:cNvCxnSpPr/>
            <p:nvPr/>
          </p:nvCxnSpPr>
          <p:spPr>
            <a:xfrm>
              <a:off x="3581400" y="5112658"/>
              <a:ext cx="50292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6" name="直接连接符 25">
            <a:extLst>
              <a:ext uri="{FF2B5EF4-FFF2-40B4-BE49-F238E27FC236}">
                <a16:creationId xmlns:a16="http://schemas.microsoft.com/office/drawing/2014/main" id="{55B3F6B4-F6FC-4BB0-9272-A61A0DA32E64}"/>
              </a:ext>
            </a:extLst>
          </p:cNvPr>
          <p:cNvCxnSpPr/>
          <p:nvPr/>
        </p:nvCxnSpPr>
        <p:spPr>
          <a:xfrm>
            <a:off x="3581400" y="5588000"/>
            <a:ext cx="50292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9D566066-7221-42EA-BA06-1B19D738F7C6}"/>
              </a:ext>
            </a:extLst>
          </p:cNvPr>
          <p:cNvSpPr/>
          <p:nvPr/>
        </p:nvSpPr>
        <p:spPr>
          <a:xfrm rot="5400000" flipH="1">
            <a:off x="2259952" y="5177905"/>
            <a:ext cx="3457703" cy="2360192"/>
          </a:xfrm>
          <a:prstGeom prst="triangle">
            <a:avLst/>
          </a:prstGeom>
          <a:solidFill>
            <a:schemeClr val="accent1"/>
          </a:solidFill>
          <a:ln w="222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DD82712A-A720-43B3-924B-113972C7CFF3}"/>
              </a:ext>
            </a:extLst>
          </p:cNvPr>
          <p:cNvSpPr/>
          <p:nvPr/>
        </p:nvSpPr>
        <p:spPr>
          <a:xfrm rot="16200000">
            <a:off x="6474344" y="5189335"/>
            <a:ext cx="3457703" cy="2360192"/>
          </a:xfrm>
          <a:prstGeom prst="triangle">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a:extLst>
              <a:ext uri="{FF2B5EF4-FFF2-40B4-BE49-F238E27FC236}">
                <a16:creationId xmlns:a16="http://schemas.microsoft.com/office/drawing/2014/main" id="{0915843C-C2A9-4BF9-8289-62190F50D97C}"/>
              </a:ext>
            </a:extLst>
          </p:cNvPr>
          <p:cNvCxnSpPr>
            <a:cxnSpLocks/>
          </p:cNvCxnSpPr>
          <p:nvPr/>
        </p:nvCxnSpPr>
        <p:spPr>
          <a:xfrm flipH="1" flipV="1">
            <a:off x="3581400" y="1566918"/>
            <a:ext cx="5029200" cy="0"/>
          </a:xfrm>
          <a:prstGeom prst="line">
            <a:avLst/>
          </a:prstGeom>
          <a:ln w="34925" cmpd="thickThi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7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3CCF343B-4E0B-4154-8946-89391E5C2A8C}"/>
              </a:ext>
            </a:extLst>
          </p:cNvPr>
          <p:cNvSpPr>
            <a:spLocks noGrp="1"/>
          </p:cNvSpPr>
          <p:nvPr>
            <p:ph type="body" sz="quarter" idx="10"/>
          </p:nvPr>
        </p:nvSpPr>
        <p:spPr>
          <a:xfrm>
            <a:off x="3540868" y="2971800"/>
            <a:ext cx="7978032" cy="914400"/>
          </a:xfrm>
        </p:spPr>
        <p:txBody>
          <a:bodyPr/>
          <a:lstStyle/>
          <a:p>
            <a:r>
              <a:rPr lang="zh-CN" altLang="en-US" dirty="0"/>
              <a:t>请专家评委批评指正</a:t>
            </a:r>
          </a:p>
        </p:txBody>
      </p:sp>
    </p:spTree>
    <p:extLst>
      <p:ext uri="{BB962C8B-B14F-4D97-AF65-F5344CB8AC3E}">
        <p14:creationId xmlns:p14="http://schemas.microsoft.com/office/powerpoint/2010/main" val="2154956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38EE0CA3-0AED-46AA-9280-79694D924B8C}"/>
              </a:ext>
            </a:extLst>
          </p:cNvPr>
          <p:cNvSpPr/>
          <p:nvPr/>
        </p:nvSpPr>
        <p:spPr>
          <a:xfrm>
            <a:off x="660400" y="1531871"/>
            <a:ext cx="10858500" cy="4491875"/>
          </a:xfrm>
          <a:custGeom>
            <a:avLst/>
            <a:gdLst>
              <a:gd name="connsiteX0" fmla="*/ 2682382 w 10858500"/>
              <a:gd name="connsiteY0" fmla="*/ 0 h 4491875"/>
              <a:gd name="connsiteX1" fmla="*/ 4661514 w 10858500"/>
              <a:gd name="connsiteY1" fmla="*/ 1979131 h 4491875"/>
              <a:gd name="connsiteX2" fmla="*/ 4081840 w 10858500"/>
              <a:gd name="connsiteY2" fmla="*/ 3378588 h 4491875"/>
              <a:gd name="connsiteX3" fmla="*/ 3948253 w 10858500"/>
              <a:gd name="connsiteY3" fmla="*/ 3500000 h 4491875"/>
              <a:gd name="connsiteX4" fmla="*/ 10858500 w 10858500"/>
              <a:gd name="connsiteY4" fmla="*/ 3500000 h 4491875"/>
              <a:gd name="connsiteX5" fmla="*/ 10858500 w 10858500"/>
              <a:gd name="connsiteY5" fmla="*/ 4491875 h 4491875"/>
              <a:gd name="connsiteX6" fmla="*/ 0 w 10858500"/>
              <a:gd name="connsiteY6" fmla="*/ 4491875 h 4491875"/>
              <a:gd name="connsiteX7" fmla="*/ 0 w 10858500"/>
              <a:gd name="connsiteY7" fmla="*/ 3500000 h 4491875"/>
              <a:gd name="connsiteX8" fmla="*/ 1416512 w 10858500"/>
              <a:gd name="connsiteY8" fmla="*/ 3500000 h 4491875"/>
              <a:gd name="connsiteX9" fmla="*/ 1282925 w 10858500"/>
              <a:gd name="connsiteY9" fmla="*/ 3378588 h 4491875"/>
              <a:gd name="connsiteX10" fmla="*/ 703250 w 10858500"/>
              <a:gd name="connsiteY10" fmla="*/ 1979131 h 4491875"/>
              <a:gd name="connsiteX11" fmla="*/ 2682382 w 10858500"/>
              <a:gd name="connsiteY11" fmla="*/ 0 h 449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58500" h="4491875">
                <a:moveTo>
                  <a:pt x="2682382" y="0"/>
                </a:moveTo>
                <a:cubicBezTo>
                  <a:pt x="3775426" y="0"/>
                  <a:pt x="4661514" y="886087"/>
                  <a:pt x="4661514" y="1979131"/>
                </a:cubicBezTo>
                <a:cubicBezTo>
                  <a:pt x="4661514" y="2525653"/>
                  <a:pt x="4439992" y="3020436"/>
                  <a:pt x="4081840" y="3378588"/>
                </a:cubicBezTo>
                <a:lnTo>
                  <a:pt x="3948253" y="3500000"/>
                </a:lnTo>
                <a:lnTo>
                  <a:pt x="10858500" y="3500000"/>
                </a:lnTo>
                <a:lnTo>
                  <a:pt x="10858500" y="4491875"/>
                </a:lnTo>
                <a:lnTo>
                  <a:pt x="0" y="4491875"/>
                </a:lnTo>
                <a:lnTo>
                  <a:pt x="0" y="3500000"/>
                </a:lnTo>
                <a:lnTo>
                  <a:pt x="1416512" y="3500000"/>
                </a:lnTo>
                <a:lnTo>
                  <a:pt x="1282925" y="3378588"/>
                </a:lnTo>
                <a:cubicBezTo>
                  <a:pt x="924772" y="3020436"/>
                  <a:pt x="703250" y="2525653"/>
                  <a:pt x="703250" y="1979131"/>
                </a:cubicBezTo>
                <a:cubicBezTo>
                  <a:pt x="703250" y="886087"/>
                  <a:pt x="1589338" y="0"/>
                  <a:pt x="2682382" y="0"/>
                </a:cubicBezTo>
                <a:close/>
              </a:path>
            </a:pathLst>
          </a:custGeom>
          <a:solidFill>
            <a:schemeClr val="accent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 name="灯片编号占位符 2">
            <a:extLst>
              <a:ext uri="{FF2B5EF4-FFF2-40B4-BE49-F238E27FC236}">
                <a16:creationId xmlns:a16="http://schemas.microsoft.com/office/drawing/2014/main" id="{4FC32175-558C-46C2-9C74-811EEEFAC23B}"/>
              </a:ext>
            </a:extLst>
          </p:cNvPr>
          <p:cNvSpPr>
            <a:spLocks noGrp="1"/>
          </p:cNvSpPr>
          <p:nvPr>
            <p:ph type="sldNum" sz="quarter" idx="12"/>
          </p:nvPr>
        </p:nvSpPr>
        <p:spPr/>
        <p:txBody>
          <a:bodyPr/>
          <a:lstStyle/>
          <a:p>
            <a:fld id="{2515AB8F-1C56-49E9-90C8-78D22B0C1B97}" type="slidenum">
              <a:rPr lang="zh-CN" altLang="en-US" smtClean="0">
                <a:sym typeface="+mn-lt"/>
              </a:rPr>
              <a:pPr/>
              <a:t>45</a:t>
            </a:fld>
            <a:endParaRPr lang="zh-CN" altLang="en-US" dirty="0">
              <a:sym typeface="+mn-lt"/>
            </a:endParaRPr>
          </a:p>
        </p:txBody>
      </p:sp>
      <p:pic>
        <p:nvPicPr>
          <p:cNvPr id="20" name="图片占位符 19">
            <a:extLst>
              <a:ext uri="{FF2B5EF4-FFF2-40B4-BE49-F238E27FC236}">
                <a16:creationId xmlns:a16="http://schemas.microsoft.com/office/drawing/2014/main" id="{ABD23E2D-7443-45CB-8708-29653FEFD34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2" name="标题 1">
            <a:extLst>
              <a:ext uri="{FF2B5EF4-FFF2-40B4-BE49-F238E27FC236}">
                <a16:creationId xmlns:a16="http://schemas.microsoft.com/office/drawing/2014/main" id="{79EF8CD4-76B4-4745-A135-8107E85DE169}"/>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自我介绍页</a:t>
            </a:r>
          </a:p>
        </p:txBody>
      </p:sp>
      <p:grpSp>
        <p:nvGrpSpPr>
          <p:cNvPr id="14" name="组合 13">
            <a:extLst>
              <a:ext uri="{FF2B5EF4-FFF2-40B4-BE49-F238E27FC236}">
                <a16:creationId xmlns:a16="http://schemas.microsoft.com/office/drawing/2014/main" id="{645B90CD-52D4-4BE9-B38F-5BB8075560D8}"/>
              </a:ext>
            </a:extLst>
          </p:cNvPr>
          <p:cNvGrpSpPr/>
          <p:nvPr/>
        </p:nvGrpSpPr>
        <p:grpSpPr>
          <a:xfrm>
            <a:off x="6014835" y="1859090"/>
            <a:ext cx="4934214" cy="2878565"/>
            <a:chOff x="6013045" y="1884458"/>
            <a:chExt cx="5058180" cy="2878565"/>
          </a:xfrm>
        </p:grpSpPr>
        <p:sp>
          <p:nvSpPr>
            <p:cNvPr id="7" name="文本框 6">
              <a:extLst>
                <a:ext uri="{FF2B5EF4-FFF2-40B4-BE49-F238E27FC236}">
                  <a16:creationId xmlns:a16="http://schemas.microsoft.com/office/drawing/2014/main" id="{F58C611B-0A90-4562-82CD-64A918AF1C60}"/>
                </a:ext>
              </a:extLst>
            </p:cNvPr>
            <p:cNvSpPr txBox="1"/>
            <p:nvPr/>
          </p:nvSpPr>
          <p:spPr>
            <a:xfrm>
              <a:off x="6013045" y="2365166"/>
              <a:ext cx="5058180" cy="2397857"/>
            </a:xfrm>
            <a:prstGeom prst="rect">
              <a:avLst/>
            </a:prstGeom>
            <a:noFill/>
          </p:spPr>
          <p:txBody>
            <a:bodyPr wrap="square" rtlCol="0" anchor="ctr" anchorCtr="0">
              <a:normAutofit/>
            </a:bodyPr>
            <a:lstStyle/>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请输入你的职称</a:t>
              </a:r>
              <a:r>
                <a:rPr lang="en-US" altLang="zh-CN" sz="2000" dirty="0">
                  <a:solidFill>
                    <a:schemeClr val="accent1"/>
                  </a:solidFill>
                  <a:cs typeface="+mn-ea"/>
                  <a:sym typeface="+mn-lt"/>
                </a:rPr>
                <a:t>/</a:t>
              </a:r>
              <a:r>
                <a:rPr lang="zh-CN" altLang="en-US" sz="2000" dirty="0">
                  <a:solidFill>
                    <a:schemeClr val="accent1"/>
                  </a:solidFill>
                  <a:cs typeface="+mn-ea"/>
                  <a:sym typeface="+mn-lt"/>
                </a:rPr>
                <a:t>职务</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请输入你的其他自我介绍请输入你的其他自我介绍请输入你的其他自我介绍</a:t>
              </a:r>
              <a:endParaRPr lang="en-US" altLang="zh-CN" sz="2000" dirty="0">
                <a:solidFill>
                  <a:schemeClr val="accent1"/>
                </a:solidFill>
                <a:cs typeface="+mn-ea"/>
                <a:sym typeface="+mn-lt"/>
              </a:endParaRPr>
            </a:p>
            <a:p>
              <a:pPr marL="285750" indent="-285750" algn="just">
                <a:lnSpc>
                  <a:spcPct val="130000"/>
                </a:lnSpc>
                <a:buFont typeface="Arial" panose="020B0604020202020204" pitchFamily="34" charset="0"/>
                <a:buChar char="•"/>
              </a:pPr>
              <a:r>
                <a:rPr lang="zh-CN" altLang="en-US" sz="2000" dirty="0">
                  <a:solidFill>
                    <a:schemeClr val="accent1"/>
                  </a:solidFill>
                  <a:cs typeface="+mn-ea"/>
                  <a:sym typeface="+mn-lt"/>
                </a:rPr>
                <a:t>该版式自我介绍，可对照片进行裁剪（比例</a:t>
              </a:r>
              <a:r>
                <a:rPr lang="en-US" altLang="zh-CN" sz="2000" dirty="0">
                  <a:solidFill>
                    <a:schemeClr val="accent1"/>
                  </a:solidFill>
                  <a:cs typeface="+mn-ea"/>
                  <a:sym typeface="+mn-lt"/>
                </a:rPr>
                <a:t>3</a:t>
              </a:r>
              <a:r>
                <a:rPr lang="zh-CN" altLang="en-US" sz="2000" dirty="0">
                  <a:solidFill>
                    <a:schemeClr val="accent1"/>
                  </a:solidFill>
                  <a:cs typeface="+mn-ea"/>
                  <a:sym typeface="+mn-lt"/>
                </a:rPr>
                <a:t>：</a:t>
              </a:r>
              <a:r>
                <a:rPr lang="en-US" altLang="zh-CN" sz="2000" dirty="0">
                  <a:solidFill>
                    <a:schemeClr val="accent1"/>
                  </a:solidFill>
                  <a:cs typeface="+mn-ea"/>
                  <a:sym typeface="+mn-lt"/>
                </a:rPr>
                <a:t>4</a:t>
              </a:r>
              <a:r>
                <a:rPr lang="zh-CN" altLang="en-US" sz="2000" dirty="0">
                  <a:solidFill>
                    <a:schemeClr val="accent1"/>
                  </a:solidFill>
                  <a:cs typeface="+mn-ea"/>
                  <a:sym typeface="+mn-lt"/>
                </a:rPr>
                <a:t>）后使聚焦上半身</a:t>
              </a:r>
              <a:endParaRPr lang="en-US" altLang="zh-CN" sz="2000" dirty="0">
                <a:solidFill>
                  <a:schemeClr val="accent1"/>
                </a:solidFill>
                <a:cs typeface="+mn-ea"/>
                <a:sym typeface="+mn-lt"/>
              </a:endParaRPr>
            </a:p>
          </p:txBody>
        </p:sp>
        <p:sp>
          <p:nvSpPr>
            <p:cNvPr id="8" name="文本框 7">
              <a:extLst>
                <a:ext uri="{FF2B5EF4-FFF2-40B4-BE49-F238E27FC236}">
                  <a16:creationId xmlns:a16="http://schemas.microsoft.com/office/drawing/2014/main" id="{A1550E1F-1891-4E76-9DC7-ADCF9CD687D2}"/>
                </a:ext>
              </a:extLst>
            </p:cNvPr>
            <p:cNvSpPr txBox="1"/>
            <p:nvPr/>
          </p:nvSpPr>
          <p:spPr>
            <a:xfrm>
              <a:off x="6013045" y="1884458"/>
              <a:ext cx="4542242" cy="646331"/>
            </a:xfrm>
            <a:prstGeom prst="rect">
              <a:avLst/>
            </a:prstGeom>
            <a:noFill/>
          </p:spPr>
          <p:txBody>
            <a:bodyPr wrap="square" rtlCol="0">
              <a:spAutoFit/>
            </a:bodyPr>
            <a:lstStyle/>
            <a:p>
              <a:r>
                <a:rPr lang="zh-CN" altLang="en-US" sz="3600" b="1" spc="600" dirty="0">
                  <a:solidFill>
                    <a:schemeClr val="accent1"/>
                  </a:solidFill>
                  <a:cs typeface="+mn-ea"/>
                  <a:sym typeface="+mn-lt"/>
                </a:rPr>
                <a:t>姓名</a:t>
              </a:r>
            </a:p>
          </p:txBody>
        </p:sp>
      </p:grpSp>
    </p:spTree>
    <p:extLst>
      <p:ext uri="{BB962C8B-B14F-4D97-AF65-F5344CB8AC3E}">
        <p14:creationId xmlns:p14="http://schemas.microsoft.com/office/powerpoint/2010/main" val="2229844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EC62EBA-3917-4443-BC82-97466F6E734A}"/>
              </a:ext>
            </a:extLst>
          </p:cNvPr>
          <p:cNvSpPr/>
          <p:nvPr/>
        </p:nvSpPr>
        <p:spPr>
          <a:xfrm>
            <a:off x="660400" y="3980135"/>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a:extLst>
              <a:ext uri="{FF2B5EF4-FFF2-40B4-BE49-F238E27FC236}">
                <a16:creationId xmlns:a16="http://schemas.microsoft.com/office/drawing/2014/main" id="{996E48D8-F1A3-4F82-8D4B-5F5A43995218}"/>
              </a:ext>
            </a:extLst>
          </p:cNvPr>
          <p:cNvSpPr/>
          <p:nvPr/>
        </p:nvSpPr>
        <p:spPr>
          <a:xfrm>
            <a:off x="666750" y="1453050"/>
            <a:ext cx="10858500" cy="1728000"/>
          </a:xfrm>
          <a:prstGeom prst="rect">
            <a:avLst/>
          </a:prstGeom>
          <a:solidFill>
            <a:schemeClr val="bg1"/>
          </a:solidFill>
          <a:ln w="19050">
            <a:noFill/>
          </a:ln>
          <a:effectLst>
            <a:outerShdw blurRad="127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灯片编号占位符 2">
            <a:extLst>
              <a:ext uri="{FF2B5EF4-FFF2-40B4-BE49-F238E27FC236}">
                <a16:creationId xmlns:a16="http://schemas.microsoft.com/office/drawing/2014/main" id="{A5CBF7A3-DD55-4117-87C8-1C909E137761}"/>
              </a:ext>
            </a:extLst>
          </p:cNvPr>
          <p:cNvSpPr>
            <a:spLocks noGrp="1"/>
          </p:cNvSpPr>
          <p:nvPr>
            <p:ph type="sldNum" sz="quarter" idx="12"/>
          </p:nvPr>
        </p:nvSpPr>
        <p:spPr/>
        <p:txBody>
          <a:bodyPr/>
          <a:lstStyle/>
          <a:p>
            <a:fld id="{2515AB8F-1C56-49E9-90C8-78D22B0C1B97}" type="slidenum">
              <a:rPr lang="zh-CN" altLang="en-US" smtClean="0">
                <a:sym typeface="+mn-lt"/>
              </a:rPr>
              <a:pPr/>
              <a:t>46</a:t>
            </a:fld>
            <a:endParaRPr lang="zh-CN" altLang="en-US">
              <a:sym typeface="+mn-lt"/>
            </a:endParaRPr>
          </a:p>
        </p:txBody>
      </p:sp>
      <p:pic>
        <p:nvPicPr>
          <p:cNvPr id="9" name="图片占位符 8">
            <a:extLst>
              <a:ext uri="{FF2B5EF4-FFF2-40B4-BE49-F238E27FC236}">
                <a16:creationId xmlns:a16="http://schemas.microsoft.com/office/drawing/2014/main" id="{60B9D509-3F58-4151-AEA1-3A2765B76C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5" b="55"/>
          <a:stretch>
            <a:fillRect/>
          </a:stretch>
        </p:blipFill>
        <p:spPr/>
      </p:pic>
      <p:pic>
        <p:nvPicPr>
          <p:cNvPr id="11" name="图片占位符 10">
            <a:extLst>
              <a:ext uri="{FF2B5EF4-FFF2-40B4-BE49-F238E27FC236}">
                <a16:creationId xmlns:a16="http://schemas.microsoft.com/office/drawing/2014/main" id="{B4D3DFE7-4D49-4C50-BA09-23B6FACFE79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 b="22"/>
          <a:stretch>
            <a:fillRect/>
          </a:stretch>
        </p:blipFill>
        <p:spPr/>
      </p:pic>
      <p:sp>
        <p:nvSpPr>
          <p:cNvPr id="2" name="标题 1">
            <a:extLst>
              <a:ext uri="{FF2B5EF4-FFF2-40B4-BE49-F238E27FC236}">
                <a16:creationId xmlns:a16="http://schemas.microsoft.com/office/drawing/2014/main" id="{E8C01F1E-DB36-4607-A59C-FC4CEB2A33C7}"/>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人物介绍页</a:t>
            </a:r>
          </a:p>
        </p:txBody>
      </p:sp>
      <p:sp>
        <p:nvSpPr>
          <p:cNvPr id="24" name="文本框 23">
            <a:extLst>
              <a:ext uri="{FF2B5EF4-FFF2-40B4-BE49-F238E27FC236}">
                <a16:creationId xmlns:a16="http://schemas.microsoft.com/office/drawing/2014/main" id="{683D76A5-968B-4A53-99BC-C5BC0E6B9879}"/>
              </a:ext>
            </a:extLst>
          </p:cNvPr>
          <p:cNvSpPr txBox="1"/>
          <p:nvPr/>
        </p:nvSpPr>
        <p:spPr>
          <a:xfrm>
            <a:off x="1104518" y="4164792"/>
            <a:ext cx="7642308" cy="1358687"/>
          </a:xfrm>
          <a:prstGeom prst="rect">
            <a:avLst/>
          </a:prstGeom>
          <a:noFill/>
        </p:spPr>
        <p:txBody>
          <a:bodyPr wrap="square" lIns="0" rIns="0" rtlCol="0" anchor="ctr" anchorCtr="0">
            <a:normAutofit fontScale="92500" lnSpcReduction="10000"/>
          </a:bodyPr>
          <a:lstStyle/>
          <a:p>
            <a:pPr algn="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gn="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sp>
        <p:nvSpPr>
          <p:cNvPr id="25" name="文本框 24">
            <a:extLst>
              <a:ext uri="{FF2B5EF4-FFF2-40B4-BE49-F238E27FC236}">
                <a16:creationId xmlns:a16="http://schemas.microsoft.com/office/drawing/2014/main" id="{D90698CB-2831-49E3-96BF-6296A6FCA586}"/>
              </a:ext>
            </a:extLst>
          </p:cNvPr>
          <p:cNvSpPr txBox="1"/>
          <p:nvPr/>
        </p:nvSpPr>
        <p:spPr>
          <a:xfrm>
            <a:off x="3457492" y="1637707"/>
            <a:ext cx="7642308" cy="1358687"/>
          </a:xfrm>
          <a:prstGeom prst="rect">
            <a:avLst/>
          </a:prstGeom>
          <a:noFill/>
        </p:spPr>
        <p:txBody>
          <a:bodyPr wrap="square" lIns="0" rIns="0" rtlCol="0" anchor="ctr" anchorCtr="0">
            <a:normAutofit fontScale="92500" lnSpcReduction="10000"/>
          </a:bodyPr>
          <a:lstStyle/>
          <a:p>
            <a:pPr>
              <a:lnSpc>
                <a:spcPct val="140000"/>
              </a:lnSpc>
            </a:pPr>
            <a:r>
              <a:rPr lang="zh-CN" altLang="en-US" sz="2800" b="1" dirty="0">
                <a:solidFill>
                  <a:schemeClr val="accent1"/>
                </a:solidFill>
                <a:cs typeface="+mn-ea"/>
                <a:sym typeface="+mn-lt"/>
              </a:rPr>
              <a:t>姓名</a:t>
            </a:r>
            <a:endParaRPr lang="en-US" altLang="zh-CN" sz="2800" b="1" dirty="0">
              <a:solidFill>
                <a:schemeClr val="accent1"/>
              </a:solidFill>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a:p>
            <a:pPr>
              <a:lnSpc>
                <a:spcPct val="140000"/>
              </a:lnSpc>
            </a:pPr>
            <a:r>
              <a:rPr lang="zh-CN" altLang="en-US" sz="2000" dirty="0">
                <a:cs typeface="+mn-ea"/>
                <a:sym typeface="+mn-lt"/>
              </a:rPr>
              <a:t>请输入简要的人物介绍请输入简要的人物介绍请输入简要的人物介绍</a:t>
            </a:r>
            <a:endParaRPr lang="en-US" altLang="zh-CN" sz="2000" dirty="0">
              <a:cs typeface="+mn-ea"/>
              <a:sym typeface="+mn-lt"/>
            </a:endParaRPr>
          </a:p>
        </p:txBody>
      </p:sp>
    </p:spTree>
    <p:extLst>
      <p:ext uri="{BB962C8B-B14F-4D97-AF65-F5344CB8AC3E}">
        <p14:creationId xmlns:p14="http://schemas.microsoft.com/office/powerpoint/2010/main" val="2673637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585F1FD-7916-4FC9-8AC6-E770B5366AF4}"/>
              </a:ext>
            </a:extLst>
          </p:cNvPr>
          <p:cNvSpPr>
            <a:spLocks noGrp="1"/>
          </p:cNvSpPr>
          <p:nvPr>
            <p:ph type="sldNum" sz="quarter" idx="12"/>
          </p:nvPr>
        </p:nvSpPr>
        <p:spPr/>
        <p:txBody>
          <a:bodyPr/>
          <a:lstStyle/>
          <a:p>
            <a:fld id="{2515AB8F-1C56-49E9-90C8-78D22B0C1B97}" type="slidenum">
              <a:rPr lang="zh-CN" altLang="en-US" smtClean="0">
                <a:sym typeface="+mn-lt"/>
              </a:rPr>
              <a:pPr/>
              <a:t>47</a:t>
            </a:fld>
            <a:endParaRPr lang="zh-CN" altLang="en-US" dirty="0">
              <a:sym typeface="+mn-lt"/>
            </a:endParaRPr>
          </a:p>
        </p:txBody>
      </p:sp>
      <p:pic>
        <p:nvPicPr>
          <p:cNvPr id="40" name="图片占位符 39">
            <a:extLst>
              <a:ext uri="{FF2B5EF4-FFF2-40B4-BE49-F238E27FC236}">
                <a16:creationId xmlns:a16="http://schemas.microsoft.com/office/drawing/2014/main" id="{DE3E4750-2C72-4D77-BA83-17372CB9EF2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2" r="112"/>
          <a:stretch>
            <a:fillRect/>
          </a:stretch>
        </p:blipFill>
        <p:spPr/>
      </p:pic>
      <p:pic>
        <p:nvPicPr>
          <p:cNvPr id="48" name="图片占位符 47">
            <a:extLst>
              <a:ext uri="{FF2B5EF4-FFF2-40B4-BE49-F238E27FC236}">
                <a16:creationId xmlns:a16="http://schemas.microsoft.com/office/drawing/2014/main" id="{A41F29CF-1376-4EC3-B2EA-FC603EF44CC1}"/>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2" r="112"/>
          <a:stretch>
            <a:fillRect/>
          </a:stretch>
        </p:blipFill>
        <p:spPr/>
      </p:pic>
      <p:pic>
        <p:nvPicPr>
          <p:cNvPr id="50" name="图片占位符 49">
            <a:extLst>
              <a:ext uri="{FF2B5EF4-FFF2-40B4-BE49-F238E27FC236}">
                <a16:creationId xmlns:a16="http://schemas.microsoft.com/office/drawing/2014/main" id="{C007E78F-C92B-446A-A1E6-7FDAB2A33D14}"/>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57" r="157"/>
          <a:stretch>
            <a:fillRect/>
          </a:stretch>
        </p:blipFill>
        <p:spPr/>
      </p:pic>
      <p:pic>
        <p:nvPicPr>
          <p:cNvPr id="52" name="图片占位符 51">
            <a:extLst>
              <a:ext uri="{FF2B5EF4-FFF2-40B4-BE49-F238E27FC236}">
                <a16:creationId xmlns:a16="http://schemas.microsoft.com/office/drawing/2014/main" id="{30ADC81A-FEC5-4D43-9A13-54F9C17D646C}"/>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12" r="112"/>
          <a:stretch>
            <a:fillRect/>
          </a:stretch>
        </p:blipFill>
        <p:spPr/>
      </p:pic>
      <p:sp>
        <p:nvSpPr>
          <p:cNvPr id="2" name="标题 1">
            <a:extLst>
              <a:ext uri="{FF2B5EF4-FFF2-40B4-BE49-F238E27FC236}">
                <a16:creationId xmlns:a16="http://schemas.microsoft.com/office/drawing/2014/main" id="{391FA462-B66A-4369-9B35-CB74E4B81040}"/>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团队介绍页</a:t>
            </a:r>
          </a:p>
        </p:txBody>
      </p:sp>
      <p:sp>
        <p:nvSpPr>
          <p:cNvPr id="11" name="文本框 10">
            <a:extLst>
              <a:ext uri="{FF2B5EF4-FFF2-40B4-BE49-F238E27FC236}">
                <a16:creationId xmlns:a16="http://schemas.microsoft.com/office/drawing/2014/main" id="{766A8A15-DFF3-4750-B526-BD27EC1B97DD}"/>
              </a:ext>
            </a:extLst>
          </p:cNvPr>
          <p:cNvSpPr txBox="1"/>
          <p:nvPr/>
        </p:nvSpPr>
        <p:spPr>
          <a:xfrm>
            <a:off x="1219984" y="3599271"/>
            <a:ext cx="171066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12" name="文本框 11">
            <a:extLst>
              <a:ext uri="{FF2B5EF4-FFF2-40B4-BE49-F238E27FC236}">
                <a16:creationId xmlns:a16="http://schemas.microsoft.com/office/drawing/2014/main" id="{8535F35F-FC1C-48AE-AD49-AFDFA81E324A}"/>
              </a:ext>
            </a:extLst>
          </p:cNvPr>
          <p:cNvSpPr txBox="1"/>
          <p:nvPr/>
        </p:nvSpPr>
        <p:spPr>
          <a:xfrm>
            <a:off x="1175656"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cxnSp>
        <p:nvCxnSpPr>
          <p:cNvPr id="13" name="直接连接符 12">
            <a:extLst>
              <a:ext uri="{FF2B5EF4-FFF2-40B4-BE49-F238E27FC236}">
                <a16:creationId xmlns:a16="http://schemas.microsoft.com/office/drawing/2014/main" id="{3E7E7ED0-75EC-4612-B11F-1CFD19BC816C}"/>
              </a:ext>
            </a:extLst>
          </p:cNvPr>
          <p:cNvCxnSpPr>
            <a:cxnSpLocks/>
          </p:cNvCxnSpPr>
          <p:nvPr/>
        </p:nvCxnSpPr>
        <p:spPr>
          <a:xfrm rot="16200000">
            <a:off x="221922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083A1DA-3EA7-438F-8FA3-32063A3D15F0}"/>
              </a:ext>
            </a:extLst>
          </p:cNvPr>
          <p:cNvCxnSpPr>
            <a:cxnSpLocks/>
          </p:cNvCxnSpPr>
          <p:nvPr/>
        </p:nvCxnSpPr>
        <p:spPr>
          <a:xfrm rot="16200000">
            <a:off x="4940199"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1B1758B5-C9EA-4888-9128-B6257645978B}"/>
              </a:ext>
            </a:extLst>
          </p:cNvPr>
          <p:cNvCxnSpPr>
            <a:cxnSpLocks/>
          </p:cNvCxnSpPr>
          <p:nvPr/>
        </p:nvCxnSpPr>
        <p:spPr>
          <a:xfrm rot="16200000">
            <a:off x="7661174" y="4531695"/>
            <a:ext cx="2298429" cy="0"/>
          </a:xfrm>
          <a:prstGeom prst="line">
            <a:avLst/>
          </a:prstGeom>
          <a:ln w="12700" cap="rnd">
            <a:gradFill flip="none" rotWithShape="1">
              <a:gsLst>
                <a:gs pos="0">
                  <a:schemeClr val="bg1"/>
                </a:gs>
                <a:gs pos="100000">
                  <a:schemeClr val="bg1">
                    <a:lumMod val="50000"/>
                  </a:schemeClr>
                </a:gs>
              </a:gsLst>
              <a:lin ang="10800000" scaled="1"/>
              <a:tileRect/>
            </a:gradFill>
            <a:round/>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058A808-1F04-44CD-94AD-F250A8874B24}"/>
              </a:ext>
            </a:extLst>
          </p:cNvPr>
          <p:cNvSpPr txBox="1"/>
          <p:nvPr/>
        </p:nvSpPr>
        <p:spPr>
          <a:xfrm>
            <a:off x="9370010" y="3599271"/>
            <a:ext cx="1754997"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26" name="文本框 25">
            <a:extLst>
              <a:ext uri="{FF2B5EF4-FFF2-40B4-BE49-F238E27FC236}">
                <a16:creationId xmlns:a16="http://schemas.microsoft.com/office/drawing/2014/main" id="{BFDAF975-58E0-490C-A47F-22CA89BE294C}"/>
              </a:ext>
            </a:extLst>
          </p:cNvPr>
          <p:cNvSpPr txBox="1"/>
          <p:nvPr/>
        </p:nvSpPr>
        <p:spPr>
          <a:xfrm>
            <a:off x="9370010"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29" name="文本框 28">
            <a:extLst>
              <a:ext uri="{FF2B5EF4-FFF2-40B4-BE49-F238E27FC236}">
                <a16:creationId xmlns:a16="http://schemas.microsoft.com/office/drawing/2014/main" id="{AE7E86CB-397B-4DD6-90CB-AC1D100BD137}"/>
              </a:ext>
            </a:extLst>
          </p:cNvPr>
          <p:cNvSpPr txBox="1"/>
          <p:nvPr/>
        </p:nvSpPr>
        <p:spPr>
          <a:xfrm>
            <a:off x="6623909" y="3599271"/>
            <a:ext cx="17296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0" name="文本框 29">
            <a:extLst>
              <a:ext uri="{FF2B5EF4-FFF2-40B4-BE49-F238E27FC236}">
                <a16:creationId xmlns:a16="http://schemas.microsoft.com/office/drawing/2014/main" id="{C7CD870E-B34A-4E92-B9FF-2B5C26594368}"/>
              </a:ext>
            </a:extLst>
          </p:cNvPr>
          <p:cNvSpPr txBox="1"/>
          <p:nvPr/>
        </p:nvSpPr>
        <p:spPr>
          <a:xfrm>
            <a:off x="662390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
        <p:nvSpPr>
          <p:cNvPr id="33" name="文本框 32">
            <a:extLst>
              <a:ext uri="{FF2B5EF4-FFF2-40B4-BE49-F238E27FC236}">
                <a16:creationId xmlns:a16="http://schemas.microsoft.com/office/drawing/2014/main" id="{8120CF9A-A525-4E14-AF45-A2BA9E4B4852}"/>
              </a:ext>
            </a:extLst>
          </p:cNvPr>
          <p:cNvSpPr txBox="1"/>
          <p:nvPr/>
        </p:nvSpPr>
        <p:spPr>
          <a:xfrm>
            <a:off x="3936638" y="3599271"/>
            <a:ext cx="1695981" cy="461665"/>
          </a:xfrm>
          <a:prstGeom prst="rect">
            <a:avLst/>
          </a:prstGeom>
          <a:noFill/>
        </p:spPr>
        <p:txBody>
          <a:bodyPr wrap="square" rtlCol="0">
            <a:spAutoFit/>
          </a:bodyPr>
          <a:lstStyle/>
          <a:p>
            <a:pPr algn="ctr"/>
            <a:r>
              <a:rPr lang="zh-CN" altLang="en-US" sz="2400" b="1" dirty="0">
                <a:solidFill>
                  <a:schemeClr val="accent1"/>
                </a:solidFill>
                <a:cs typeface="+mn-ea"/>
                <a:sym typeface="+mn-lt"/>
              </a:rPr>
              <a:t>姓名</a:t>
            </a:r>
          </a:p>
        </p:txBody>
      </p:sp>
      <p:sp>
        <p:nvSpPr>
          <p:cNvPr id="34" name="文本框 33">
            <a:extLst>
              <a:ext uri="{FF2B5EF4-FFF2-40B4-BE49-F238E27FC236}">
                <a16:creationId xmlns:a16="http://schemas.microsoft.com/office/drawing/2014/main" id="{49D1005B-ED99-46FD-BA6D-863447E39048}"/>
              </a:ext>
            </a:extLst>
          </p:cNvPr>
          <p:cNvSpPr txBox="1"/>
          <p:nvPr/>
        </p:nvSpPr>
        <p:spPr>
          <a:xfrm>
            <a:off x="3877619" y="4103837"/>
            <a:ext cx="1755001" cy="1653273"/>
          </a:xfrm>
          <a:prstGeom prst="rect">
            <a:avLst/>
          </a:prstGeom>
          <a:noFill/>
        </p:spPr>
        <p:txBody>
          <a:bodyPr wrap="square" lIns="0" rIns="0" rtlCol="0">
            <a:normAutofit/>
          </a:bodyPr>
          <a:lstStyle/>
          <a:p>
            <a:pPr algn="just">
              <a:lnSpc>
                <a:spcPct val="130000"/>
              </a:lnSpc>
            </a:pPr>
            <a:r>
              <a:rPr lang="zh-CN" altLang="en-US" sz="2000" dirty="0">
                <a:cs typeface="+mn-ea"/>
                <a:sym typeface="+mn-lt"/>
              </a:rPr>
              <a:t>请在此输入简单的人物介绍请在此输入简单的人物介绍</a:t>
            </a:r>
          </a:p>
        </p:txBody>
      </p:sp>
    </p:spTree>
    <p:extLst>
      <p:ext uri="{BB962C8B-B14F-4D97-AF65-F5344CB8AC3E}">
        <p14:creationId xmlns:p14="http://schemas.microsoft.com/office/powerpoint/2010/main" val="1122313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直接连接符 36">
            <a:extLst>
              <a:ext uri="{FF2B5EF4-FFF2-40B4-BE49-F238E27FC236}">
                <a16:creationId xmlns:a16="http://schemas.microsoft.com/office/drawing/2014/main" id="{057FA775-1DDB-43B7-9BE5-D06AD7A3EB2C}"/>
              </a:ext>
            </a:extLst>
          </p:cNvPr>
          <p:cNvCxnSpPr>
            <a:cxnSpLocks/>
          </p:cNvCxnSpPr>
          <p:nvPr/>
        </p:nvCxnSpPr>
        <p:spPr>
          <a:xfrm>
            <a:off x="727628" y="4746627"/>
            <a:ext cx="9514010" cy="2259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F6FEAEFD-75B2-495F-854A-33BA9ED5625B}"/>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近</a:t>
            </a:r>
            <a:r>
              <a:rPr lang="en-US" altLang="zh-CN" dirty="0">
                <a:sym typeface="+mn-lt"/>
              </a:rPr>
              <a:t>5</a:t>
            </a:r>
            <a:r>
              <a:rPr lang="zh-CN" altLang="en-US" dirty="0">
                <a:sym typeface="+mn-lt"/>
              </a:rPr>
              <a:t>年主要学术成果</a:t>
            </a:r>
          </a:p>
        </p:txBody>
      </p:sp>
      <p:sp>
        <p:nvSpPr>
          <p:cNvPr id="3" name="灯片编号占位符 2">
            <a:extLst>
              <a:ext uri="{FF2B5EF4-FFF2-40B4-BE49-F238E27FC236}">
                <a16:creationId xmlns:a16="http://schemas.microsoft.com/office/drawing/2014/main" id="{9B695499-DC05-4F3D-A8D9-44914EC13EB6}"/>
              </a:ext>
            </a:extLst>
          </p:cNvPr>
          <p:cNvSpPr>
            <a:spLocks noGrp="1"/>
          </p:cNvSpPr>
          <p:nvPr>
            <p:ph type="sldNum" sz="quarter" idx="12"/>
          </p:nvPr>
        </p:nvSpPr>
        <p:spPr/>
        <p:txBody>
          <a:bodyPr/>
          <a:lstStyle/>
          <a:p>
            <a:fld id="{2515AB8F-1C56-49E9-90C8-78D22B0C1B97}" type="slidenum">
              <a:rPr lang="zh-CN" altLang="en-US" smtClean="0">
                <a:sym typeface="+mn-lt"/>
              </a:rPr>
              <a:pPr/>
              <a:t>48</a:t>
            </a:fld>
            <a:endParaRPr lang="zh-CN" altLang="en-US">
              <a:sym typeface="+mn-lt"/>
            </a:endParaRPr>
          </a:p>
        </p:txBody>
      </p:sp>
      <p:cxnSp>
        <p:nvCxnSpPr>
          <p:cNvPr id="8" name="直接连接符 7">
            <a:extLst>
              <a:ext uri="{FF2B5EF4-FFF2-40B4-BE49-F238E27FC236}">
                <a16:creationId xmlns:a16="http://schemas.microsoft.com/office/drawing/2014/main" id="{8098F75B-4283-458A-8141-A1FC8F387B77}"/>
              </a:ext>
            </a:extLst>
          </p:cNvPr>
          <p:cNvCxnSpPr>
            <a:cxnSpLocks/>
          </p:cNvCxnSpPr>
          <p:nvPr/>
        </p:nvCxnSpPr>
        <p:spPr>
          <a:xfrm flipV="1">
            <a:off x="727628" y="2385207"/>
            <a:ext cx="9426637" cy="12204"/>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1AA0944F-7A25-4683-9A94-D7725FD913DA}"/>
              </a:ext>
            </a:extLst>
          </p:cNvPr>
          <p:cNvSpPr>
            <a:spLocks noChangeAspect="1"/>
          </p:cNvSpPr>
          <p:nvPr/>
        </p:nvSpPr>
        <p:spPr>
          <a:xfrm>
            <a:off x="10130515" y="2384763"/>
            <a:ext cx="1256488" cy="2383904"/>
          </a:xfrm>
          <a:custGeom>
            <a:avLst/>
            <a:gdLst>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0 w 2412000"/>
              <a:gd name="connsiteY4" fmla="*/ 1206000 h 2412000"/>
              <a:gd name="connsiteX0" fmla="*/ 0 w 2412000"/>
              <a:gd name="connsiteY0" fmla="*/ 1206000 h 2412000"/>
              <a:gd name="connsiteX1" fmla="*/ 1206000 w 2412000"/>
              <a:gd name="connsiteY1" fmla="*/ 0 h 2412000"/>
              <a:gd name="connsiteX2" fmla="*/ 2412000 w 2412000"/>
              <a:gd name="connsiteY2" fmla="*/ 1206000 h 2412000"/>
              <a:gd name="connsiteX3" fmla="*/ 1206000 w 2412000"/>
              <a:gd name="connsiteY3" fmla="*/ 2412000 h 2412000"/>
              <a:gd name="connsiteX4" fmla="*/ 91440 w 2412000"/>
              <a:gd name="connsiteY4" fmla="*/ 1297440 h 2412000"/>
              <a:gd name="connsiteX0" fmla="*/ 0 w 2412000"/>
              <a:gd name="connsiteY0" fmla="*/ 1206000 h 2590271"/>
              <a:gd name="connsiteX1" fmla="*/ 1206000 w 2412000"/>
              <a:gd name="connsiteY1" fmla="*/ 0 h 2590271"/>
              <a:gd name="connsiteX2" fmla="*/ 2412000 w 2412000"/>
              <a:gd name="connsiteY2" fmla="*/ 1206000 h 2590271"/>
              <a:gd name="connsiteX3" fmla="*/ 1206000 w 2412000"/>
              <a:gd name="connsiteY3" fmla="*/ 2412000 h 2590271"/>
              <a:gd name="connsiteX4" fmla="*/ 1234440 w 2412000"/>
              <a:gd name="connsiteY4" fmla="*/ 2211840 h 2590271"/>
              <a:gd name="connsiteX0" fmla="*/ 57864 w 1314164"/>
              <a:gd name="connsiteY0" fmla="*/ 349473 h 2927544"/>
              <a:gd name="connsiteX1" fmla="*/ 108164 w 1314164"/>
              <a:gd name="connsiteY1" fmla="*/ 337273 h 2927544"/>
              <a:gd name="connsiteX2" fmla="*/ 1314164 w 1314164"/>
              <a:gd name="connsiteY2" fmla="*/ 1543273 h 2927544"/>
              <a:gd name="connsiteX3" fmla="*/ 108164 w 1314164"/>
              <a:gd name="connsiteY3" fmla="*/ 2749273 h 2927544"/>
              <a:gd name="connsiteX4" fmla="*/ 136604 w 1314164"/>
              <a:gd name="connsiteY4" fmla="*/ 2549113 h 2927544"/>
              <a:gd name="connsiteX0" fmla="*/ 51066 w 1307366"/>
              <a:gd name="connsiteY0" fmla="*/ 0 h 2578071"/>
              <a:gd name="connsiteX1" fmla="*/ 1307366 w 1307366"/>
              <a:gd name="connsiteY1" fmla="*/ 1193800 h 2578071"/>
              <a:gd name="connsiteX2" fmla="*/ 101366 w 1307366"/>
              <a:gd name="connsiteY2" fmla="*/ 2399800 h 2578071"/>
              <a:gd name="connsiteX3" fmla="*/ 129806 w 1307366"/>
              <a:gd name="connsiteY3" fmla="*/ 2199640 h 2578071"/>
              <a:gd name="connsiteX0" fmla="*/ 67354 w 1323654"/>
              <a:gd name="connsiteY0" fmla="*/ 0 h 2708090"/>
              <a:gd name="connsiteX1" fmla="*/ 1323654 w 1323654"/>
              <a:gd name="connsiteY1" fmla="*/ 1193800 h 2708090"/>
              <a:gd name="connsiteX2" fmla="*/ 117654 w 1323654"/>
              <a:gd name="connsiteY2" fmla="*/ 2399800 h 2708090"/>
              <a:gd name="connsiteX3" fmla="*/ 107994 w 1323654"/>
              <a:gd name="connsiteY3" fmla="*/ 2402840 h 270809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56300"/>
              <a:gd name="connsiteY0" fmla="*/ 0 h 2426818"/>
              <a:gd name="connsiteX1" fmla="*/ 1256300 w 1256300"/>
              <a:gd name="connsiteY1" fmla="*/ 1193800 h 2426818"/>
              <a:gd name="connsiteX2" fmla="*/ 50300 w 1256300"/>
              <a:gd name="connsiteY2" fmla="*/ 2399800 h 2426818"/>
              <a:gd name="connsiteX0" fmla="*/ 0 w 1256300"/>
              <a:gd name="connsiteY0" fmla="*/ 0 h 2426818"/>
              <a:gd name="connsiteX1" fmla="*/ 1256300 w 1256300"/>
              <a:gd name="connsiteY1" fmla="*/ 1193800 h 2426818"/>
              <a:gd name="connsiteX2" fmla="*/ 50300 w 1256300"/>
              <a:gd name="connsiteY2" fmla="*/ 2399800 h 2426818"/>
              <a:gd name="connsiteX0" fmla="*/ 0 w 1257858"/>
              <a:gd name="connsiteY0" fmla="*/ 0 h 2426818"/>
              <a:gd name="connsiteX1" fmla="*/ 1256300 w 1257858"/>
              <a:gd name="connsiteY1" fmla="*/ 1193800 h 2426818"/>
              <a:gd name="connsiteX2" fmla="*/ 50300 w 1257858"/>
              <a:gd name="connsiteY2" fmla="*/ 2399800 h 2426818"/>
              <a:gd name="connsiteX0" fmla="*/ 0 w 1257858"/>
              <a:gd name="connsiteY0" fmla="*/ 0 h 2399800"/>
              <a:gd name="connsiteX1" fmla="*/ 1256300 w 1257858"/>
              <a:gd name="connsiteY1" fmla="*/ 1193800 h 2399800"/>
              <a:gd name="connsiteX2" fmla="*/ 50300 w 1257858"/>
              <a:gd name="connsiteY2" fmla="*/ 2399800 h 2399800"/>
              <a:gd name="connsiteX0" fmla="*/ 0 w 1257858"/>
              <a:gd name="connsiteY0" fmla="*/ 0 h 2399800"/>
              <a:gd name="connsiteX1" fmla="*/ 1256300 w 1257858"/>
              <a:gd name="connsiteY1" fmla="*/ 1193800 h 2399800"/>
              <a:gd name="connsiteX2" fmla="*/ 50300 w 1257858"/>
              <a:gd name="connsiteY2" fmla="*/ 2399800 h 2399800"/>
              <a:gd name="connsiteX0" fmla="*/ 0 w 1256300"/>
              <a:gd name="connsiteY0" fmla="*/ 0 h 2399800"/>
              <a:gd name="connsiteX1" fmla="*/ 1256300 w 1256300"/>
              <a:gd name="connsiteY1" fmla="*/ 1193800 h 2399800"/>
              <a:gd name="connsiteX2" fmla="*/ 50300 w 1256300"/>
              <a:gd name="connsiteY2" fmla="*/ 2399800 h 2399800"/>
              <a:gd name="connsiteX0" fmla="*/ 0 w 1261998"/>
              <a:gd name="connsiteY0" fmla="*/ 17209 h 2417009"/>
              <a:gd name="connsiteX1" fmla="*/ 1256300 w 1261998"/>
              <a:gd name="connsiteY1" fmla="*/ 1211009 h 2417009"/>
              <a:gd name="connsiteX2" fmla="*/ 50300 w 1261998"/>
              <a:gd name="connsiteY2" fmla="*/ 2417009 h 2417009"/>
              <a:gd name="connsiteX0" fmla="*/ 0 w 1257301"/>
              <a:gd name="connsiteY0" fmla="*/ 0 h 2399800"/>
              <a:gd name="connsiteX1" fmla="*/ 1256300 w 1257301"/>
              <a:gd name="connsiteY1" fmla="*/ 1193800 h 2399800"/>
              <a:gd name="connsiteX2" fmla="*/ 50300 w 1257301"/>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64"/>
              <a:gd name="connsiteY0" fmla="*/ 0 h 2399800"/>
              <a:gd name="connsiteX1" fmla="*/ 1256300 w 1256364"/>
              <a:gd name="connsiteY1" fmla="*/ 1193800 h 2399800"/>
              <a:gd name="connsiteX2" fmla="*/ 50300 w 1256364"/>
              <a:gd name="connsiteY2" fmla="*/ 2399800 h 2399800"/>
              <a:gd name="connsiteX0" fmla="*/ 0 w 1256314"/>
              <a:gd name="connsiteY0" fmla="*/ 0 h 2359160"/>
              <a:gd name="connsiteX1" fmla="*/ 1256300 w 1256314"/>
              <a:gd name="connsiteY1" fmla="*/ 1193800 h 2359160"/>
              <a:gd name="connsiteX2" fmla="*/ 24900 w 1256314"/>
              <a:gd name="connsiteY2" fmla="*/ 2359160 h 2359160"/>
              <a:gd name="connsiteX0" fmla="*/ 0 w 1256413"/>
              <a:gd name="connsiteY0" fmla="*/ 0 h 2359160"/>
              <a:gd name="connsiteX1" fmla="*/ 1256300 w 1256413"/>
              <a:gd name="connsiteY1" fmla="*/ 1193800 h 2359160"/>
              <a:gd name="connsiteX2" fmla="*/ 24900 w 1256413"/>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327"/>
              <a:gd name="connsiteY0" fmla="*/ 0 h 2359160"/>
              <a:gd name="connsiteX1" fmla="*/ 1256300 w 1256327"/>
              <a:gd name="connsiteY1" fmla="*/ 1193800 h 2359160"/>
              <a:gd name="connsiteX2" fmla="*/ 24900 w 1256327"/>
              <a:gd name="connsiteY2" fmla="*/ 2359160 h 2359160"/>
              <a:gd name="connsiteX0" fmla="*/ 0 w 1256523"/>
              <a:gd name="connsiteY0" fmla="*/ 0 h 2359160"/>
              <a:gd name="connsiteX1" fmla="*/ 1256300 w 1256523"/>
              <a:gd name="connsiteY1" fmla="*/ 1193800 h 2359160"/>
              <a:gd name="connsiteX2" fmla="*/ 24900 w 1256523"/>
              <a:gd name="connsiteY2" fmla="*/ 2359160 h 2359160"/>
              <a:gd name="connsiteX0" fmla="*/ 0 w 1256480"/>
              <a:gd name="connsiteY0" fmla="*/ 0 h 2359160"/>
              <a:gd name="connsiteX1" fmla="*/ 1256300 w 1256480"/>
              <a:gd name="connsiteY1" fmla="*/ 1193800 h 2359160"/>
              <a:gd name="connsiteX2" fmla="*/ 24900 w 1256480"/>
              <a:gd name="connsiteY2" fmla="*/ 2359160 h 2359160"/>
              <a:gd name="connsiteX0" fmla="*/ 0 w 1256488"/>
              <a:gd name="connsiteY0" fmla="*/ 0 h 2359213"/>
              <a:gd name="connsiteX1" fmla="*/ 1256300 w 1256488"/>
              <a:gd name="connsiteY1" fmla="*/ 1193800 h 2359213"/>
              <a:gd name="connsiteX2" fmla="*/ 24900 w 1256488"/>
              <a:gd name="connsiteY2" fmla="*/ 2359160 h 2359213"/>
              <a:gd name="connsiteX0" fmla="*/ 0 w 1256931"/>
              <a:gd name="connsiteY0" fmla="*/ 0 h 2359213"/>
              <a:gd name="connsiteX1" fmla="*/ 1256300 w 1256931"/>
              <a:gd name="connsiteY1" fmla="*/ 1193800 h 2359213"/>
              <a:gd name="connsiteX2" fmla="*/ 24900 w 1256931"/>
              <a:gd name="connsiteY2" fmla="*/ 2359160 h 2359213"/>
              <a:gd name="connsiteX0" fmla="*/ 0 w 1256786"/>
              <a:gd name="connsiteY0" fmla="*/ 0 h 2359213"/>
              <a:gd name="connsiteX1" fmla="*/ 1256300 w 1256786"/>
              <a:gd name="connsiteY1" fmla="*/ 1193800 h 2359213"/>
              <a:gd name="connsiteX2" fmla="*/ 24900 w 1256786"/>
              <a:gd name="connsiteY2" fmla="*/ 2359160 h 2359213"/>
              <a:gd name="connsiteX0" fmla="*/ 0 w 1256488"/>
              <a:gd name="connsiteY0" fmla="*/ 0 h 2359222"/>
              <a:gd name="connsiteX1" fmla="*/ 1256300 w 1256488"/>
              <a:gd name="connsiteY1" fmla="*/ 1193800 h 2359222"/>
              <a:gd name="connsiteX2" fmla="*/ 24900 w 1256488"/>
              <a:gd name="connsiteY2" fmla="*/ 2359160 h 2359222"/>
              <a:gd name="connsiteX0" fmla="*/ 0 w 1256488"/>
              <a:gd name="connsiteY0" fmla="*/ 0 h 2359207"/>
              <a:gd name="connsiteX1" fmla="*/ 1256300 w 1256488"/>
              <a:gd name="connsiteY1" fmla="*/ 1193800 h 2359207"/>
              <a:gd name="connsiteX2" fmla="*/ 24900 w 1256488"/>
              <a:gd name="connsiteY2" fmla="*/ 2359160 h 2359207"/>
            </a:gdLst>
            <a:ahLst/>
            <a:cxnLst>
              <a:cxn ang="0">
                <a:pos x="connsiteX0" y="connsiteY0"/>
              </a:cxn>
              <a:cxn ang="0">
                <a:pos x="connsiteX1" y="connsiteY1"/>
              </a:cxn>
              <a:cxn ang="0">
                <a:pos x="connsiteX2" y="connsiteY2"/>
              </a:cxn>
            </a:cxnLst>
            <a:rect l="l" t="t" r="r" b="b"/>
            <a:pathLst>
              <a:path w="1256488" h="2359207">
                <a:moveTo>
                  <a:pt x="0" y="0"/>
                </a:moveTo>
                <a:cubicBezTo>
                  <a:pt x="464929" y="7408"/>
                  <a:pt x="1241433" y="325643"/>
                  <a:pt x="1256300" y="1193800"/>
                </a:cubicBezTo>
                <a:cubicBezTo>
                  <a:pt x="1271167" y="2061957"/>
                  <a:pt x="401500" y="2363560"/>
                  <a:pt x="24900" y="2359160"/>
                </a:cubicBez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79982457-6CE6-4D25-8573-F300D48CB6F3}"/>
              </a:ext>
            </a:extLst>
          </p:cNvPr>
          <p:cNvGrpSpPr/>
          <p:nvPr/>
        </p:nvGrpSpPr>
        <p:grpSpPr>
          <a:xfrm>
            <a:off x="2272378" y="4276012"/>
            <a:ext cx="1800000" cy="1507933"/>
            <a:chOff x="2272378" y="4276012"/>
            <a:chExt cx="1800000" cy="1507933"/>
          </a:xfrm>
        </p:grpSpPr>
        <p:sp>
          <p:nvSpPr>
            <p:cNvPr id="71" name="矩形 70">
              <a:extLst>
                <a:ext uri="{FF2B5EF4-FFF2-40B4-BE49-F238E27FC236}">
                  <a16:creationId xmlns:a16="http://schemas.microsoft.com/office/drawing/2014/main" id="{43CB027C-64C9-4C31-907E-713308ED0093}"/>
                </a:ext>
              </a:extLst>
            </p:cNvPr>
            <p:cNvSpPr/>
            <p:nvPr/>
          </p:nvSpPr>
          <p:spPr>
            <a:xfrm>
              <a:off x="2587206"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2019.2 </a:t>
              </a:r>
              <a:endParaRPr lang="zh-CN" altLang="en-US" sz="2000" dirty="0">
                <a:cs typeface="+mn-ea"/>
                <a:sym typeface="+mn-lt"/>
              </a:endParaRPr>
            </a:p>
          </p:txBody>
        </p:sp>
        <p:sp>
          <p:nvSpPr>
            <p:cNvPr id="72" name="矩形 71">
              <a:extLst>
                <a:ext uri="{FF2B5EF4-FFF2-40B4-BE49-F238E27FC236}">
                  <a16:creationId xmlns:a16="http://schemas.microsoft.com/office/drawing/2014/main" id="{89945DBA-3B29-48DA-9328-4F8311684906}"/>
                </a:ext>
              </a:extLst>
            </p:cNvPr>
            <p:cNvSpPr/>
            <p:nvPr/>
          </p:nvSpPr>
          <p:spPr>
            <a:xfrm>
              <a:off x="2272378"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5" name="组合 14">
              <a:extLst>
                <a:ext uri="{FF2B5EF4-FFF2-40B4-BE49-F238E27FC236}">
                  <a16:creationId xmlns:a16="http://schemas.microsoft.com/office/drawing/2014/main" id="{04F61193-635B-413F-B299-B7303942C30B}"/>
                </a:ext>
              </a:extLst>
            </p:cNvPr>
            <p:cNvGrpSpPr/>
            <p:nvPr/>
          </p:nvGrpSpPr>
          <p:grpSpPr>
            <a:xfrm>
              <a:off x="3064378" y="4660667"/>
              <a:ext cx="216000" cy="216000"/>
              <a:chOff x="1018737" y="4652049"/>
              <a:chExt cx="216000" cy="216000"/>
            </a:xfrm>
          </p:grpSpPr>
          <p:sp>
            <p:nvSpPr>
              <p:cNvPr id="77" name="任意多边形: 形状 76">
                <a:extLst>
                  <a:ext uri="{FF2B5EF4-FFF2-40B4-BE49-F238E27FC236}">
                    <a16:creationId xmlns:a16="http://schemas.microsoft.com/office/drawing/2014/main" id="{FBBD30B8-3CAF-48BC-8F06-4F3EC32CCB9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 name="任意多边形: 形状 12">
                <a:extLst>
                  <a:ext uri="{FF2B5EF4-FFF2-40B4-BE49-F238E27FC236}">
                    <a16:creationId xmlns:a16="http://schemas.microsoft.com/office/drawing/2014/main" id="{BDB38FA4-2903-424E-9836-2F60B5C1EBBA}"/>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 name="任意多边形: 形状 13">
                <a:extLst>
                  <a:ext uri="{FF2B5EF4-FFF2-40B4-BE49-F238E27FC236}">
                    <a16:creationId xmlns:a16="http://schemas.microsoft.com/office/drawing/2014/main" id="{B08D455F-4FC0-4306-AD96-84C130D190E1}"/>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0" name="椭圆 3">
                <a:extLst>
                  <a:ext uri="{FF2B5EF4-FFF2-40B4-BE49-F238E27FC236}">
                    <a16:creationId xmlns:a16="http://schemas.microsoft.com/office/drawing/2014/main" id="{C7CA4883-C049-4541-BEF0-14803476A65C}"/>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2" name="组合 21">
            <a:extLst>
              <a:ext uri="{FF2B5EF4-FFF2-40B4-BE49-F238E27FC236}">
                <a16:creationId xmlns:a16="http://schemas.microsoft.com/office/drawing/2014/main" id="{C8CBD616-D956-4686-8040-9144E8DE194A}"/>
              </a:ext>
            </a:extLst>
          </p:cNvPr>
          <p:cNvGrpSpPr/>
          <p:nvPr/>
        </p:nvGrpSpPr>
        <p:grpSpPr>
          <a:xfrm>
            <a:off x="8958755" y="3793935"/>
            <a:ext cx="1800000" cy="1486667"/>
            <a:chOff x="8958755" y="3793935"/>
            <a:chExt cx="1800000" cy="1486667"/>
          </a:xfrm>
        </p:grpSpPr>
        <p:sp>
          <p:nvSpPr>
            <p:cNvPr id="67" name="矩形 66">
              <a:extLst>
                <a:ext uri="{FF2B5EF4-FFF2-40B4-BE49-F238E27FC236}">
                  <a16:creationId xmlns:a16="http://schemas.microsoft.com/office/drawing/2014/main" id="{A25640C7-5F87-4E7B-AB5E-6456EA0B4481}"/>
                </a:ext>
              </a:extLst>
            </p:cNvPr>
            <p:cNvSpPr/>
            <p:nvPr/>
          </p:nvSpPr>
          <p:spPr>
            <a:xfrm>
              <a:off x="9273583"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 </a:t>
              </a:r>
              <a:endParaRPr lang="zh-CN" altLang="en-US" sz="2000" dirty="0">
                <a:cs typeface="+mn-ea"/>
                <a:sym typeface="+mn-lt"/>
              </a:endParaRPr>
            </a:p>
          </p:txBody>
        </p:sp>
        <p:sp>
          <p:nvSpPr>
            <p:cNvPr id="73" name="矩形 72">
              <a:extLst>
                <a:ext uri="{FF2B5EF4-FFF2-40B4-BE49-F238E27FC236}">
                  <a16:creationId xmlns:a16="http://schemas.microsoft.com/office/drawing/2014/main" id="{A65A5213-9BAD-4AE4-9D13-76978BA50B80}"/>
                </a:ext>
              </a:extLst>
            </p:cNvPr>
            <p:cNvSpPr/>
            <p:nvPr/>
          </p:nvSpPr>
          <p:spPr>
            <a:xfrm>
              <a:off x="8958755"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85" name="组合 84">
              <a:extLst>
                <a:ext uri="{FF2B5EF4-FFF2-40B4-BE49-F238E27FC236}">
                  <a16:creationId xmlns:a16="http://schemas.microsoft.com/office/drawing/2014/main" id="{8E464E2D-6F61-40BA-BF3F-55E8CF2AA22C}"/>
                </a:ext>
              </a:extLst>
            </p:cNvPr>
            <p:cNvGrpSpPr/>
            <p:nvPr/>
          </p:nvGrpSpPr>
          <p:grpSpPr>
            <a:xfrm>
              <a:off x="9750755" y="4666610"/>
              <a:ext cx="216000" cy="216000"/>
              <a:chOff x="1018737" y="4652049"/>
              <a:chExt cx="216000" cy="216000"/>
            </a:xfrm>
          </p:grpSpPr>
          <p:sp>
            <p:nvSpPr>
              <p:cNvPr id="86" name="任意多边形: 形状 85">
                <a:extLst>
                  <a:ext uri="{FF2B5EF4-FFF2-40B4-BE49-F238E27FC236}">
                    <a16:creationId xmlns:a16="http://schemas.microsoft.com/office/drawing/2014/main" id="{2C4315B7-22FB-4FB4-940E-85C9CC7B863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87" name="任意多边形: 形状 86">
                <a:extLst>
                  <a:ext uri="{FF2B5EF4-FFF2-40B4-BE49-F238E27FC236}">
                    <a16:creationId xmlns:a16="http://schemas.microsoft.com/office/drawing/2014/main" id="{14BDD875-EC62-4EA1-B2E4-BF35BD425E53}"/>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8" name="任意多边形: 形状 87">
                <a:extLst>
                  <a:ext uri="{FF2B5EF4-FFF2-40B4-BE49-F238E27FC236}">
                    <a16:creationId xmlns:a16="http://schemas.microsoft.com/office/drawing/2014/main" id="{25E1FD01-8BFB-4499-B6DF-8CDE1CCA5207}"/>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89" name="椭圆 3">
                <a:extLst>
                  <a:ext uri="{FF2B5EF4-FFF2-40B4-BE49-F238E27FC236}">
                    <a16:creationId xmlns:a16="http://schemas.microsoft.com/office/drawing/2014/main" id="{522B5B5B-D816-44AC-AB95-468D6E353B3F}"/>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5" name="组合 24">
            <a:extLst>
              <a:ext uri="{FF2B5EF4-FFF2-40B4-BE49-F238E27FC236}">
                <a16:creationId xmlns:a16="http://schemas.microsoft.com/office/drawing/2014/main" id="{4A31C0E0-BA3C-4C94-9FB2-3FAA89482683}"/>
              </a:ext>
            </a:extLst>
          </p:cNvPr>
          <p:cNvGrpSpPr/>
          <p:nvPr/>
        </p:nvGrpSpPr>
        <p:grpSpPr>
          <a:xfrm>
            <a:off x="4501170" y="3793935"/>
            <a:ext cx="1800000" cy="1486667"/>
            <a:chOff x="4501170" y="3793935"/>
            <a:chExt cx="1800000" cy="1486667"/>
          </a:xfrm>
        </p:grpSpPr>
        <p:sp>
          <p:nvSpPr>
            <p:cNvPr id="75" name="矩形 74">
              <a:extLst>
                <a:ext uri="{FF2B5EF4-FFF2-40B4-BE49-F238E27FC236}">
                  <a16:creationId xmlns:a16="http://schemas.microsoft.com/office/drawing/2014/main" id="{12624816-FB6D-4AE6-955B-EED221E1B2A0}"/>
                </a:ext>
              </a:extLst>
            </p:cNvPr>
            <p:cNvSpPr/>
            <p:nvPr/>
          </p:nvSpPr>
          <p:spPr>
            <a:xfrm>
              <a:off x="4815998" y="4911270"/>
              <a:ext cx="1170344" cy="369332"/>
            </a:xfrm>
            <a:prstGeom prst="rect">
              <a:avLst/>
            </a:prstGeom>
          </p:spPr>
          <p:txBody>
            <a:bodyPr wrap="square" anchor="ctr" anchorCtr="0">
              <a:noAutofit/>
            </a:bodyPr>
            <a:lstStyle/>
            <a:p>
              <a:pPr algn="ctr">
                <a:lnSpc>
                  <a:spcPct val="130000"/>
                </a:lnSpc>
              </a:pPr>
              <a:r>
                <a:rPr lang="en-US" altLang="zh-CN" sz="2000" dirty="0">
                  <a:solidFill>
                    <a:prstClr val="black"/>
                  </a:solidFill>
                  <a:cs typeface="+mn-ea"/>
                  <a:sym typeface="+mn-lt"/>
                </a:rPr>
                <a:t>2018.10 </a:t>
              </a:r>
              <a:endParaRPr lang="zh-CN" altLang="en-US" sz="2000" dirty="0">
                <a:cs typeface="+mn-ea"/>
                <a:sym typeface="+mn-lt"/>
              </a:endParaRPr>
            </a:p>
          </p:txBody>
        </p:sp>
        <p:sp>
          <p:nvSpPr>
            <p:cNvPr id="76" name="矩形 75">
              <a:extLst>
                <a:ext uri="{FF2B5EF4-FFF2-40B4-BE49-F238E27FC236}">
                  <a16:creationId xmlns:a16="http://schemas.microsoft.com/office/drawing/2014/main" id="{B9989EB5-BF56-4F20-8E58-E91C9465A1A5}"/>
                </a:ext>
              </a:extLst>
            </p:cNvPr>
            <p:cNvSpPr/>
            <p:nvPr/>
          </p:nvSpPr>
          <p:spPr>
            <a:xfrm>
              <a:off x="4501170" y="3793935"/>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grpSp>
          <p:nvGrpSpPr>
            <p:cNvPr id="94" name="组合 93">
              <a:extLst>
                <a:ext uri="{FF2B5EF4-FFF2-40B4-BE49-F238E27FC236}">
                  <a16:creationId xmlns:a16="http://schemas.microsoft.com/office/drawing/2014/main" id="{A8223DC2-1055-4F35-BB8E-D27701AAF265}"/>
                </a:ext>
              </a:extLst>
            </p:cNvPr>
            <p:cNvGrpSpPr/>
            <p:nvPr/>
          </p:nvGrpSpPr>
          <p:grpSpPr>
            <a:xfrm>
              <a:off x="5293170" y="4658645"/>
              <a:ext cx="216000" cy="216000"/>
              <a:chOff x="1018737" y="4652049"/>
              <a:chExt cx="216000" cy="216000"/>
            </a:xfrm>
          </p:grpSpPr>
          <p:sp>
            <p:nvSpPr>
              <p:cNvPr id="95" name="任意多边形: 形状 94">
                <a:extLst>
                  <a:ext uri="{FF2B5EF4-FFF2-40B4-BE49-F238E27FC236}">
                    <a16:creationId xmlns:a16="http://schemas.microsoft.com/office/drawing/2014/main" id="{3AFFE81C-7937-452D-97C5-ED6CDDB3130F}"/>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96" name="任意多边形: 形状 95">
                <a:extLst>
                  <a:ext uri="{FF2B5EF4-FFF2-40B4-BE49-F238E27FC236}">
                    <a16:creationId xmlns:a16="http://schemas.microsoft.com/office/drawing/2014/main" id="{54A7D174-CBE8-4344-AB0A-2ECEF7EBD33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7" name="任意多边形: 形状 96">
                <a:extLst>
                  <a:ext uri="{FF2B5EF4-FFF2-40B4-BE49-F238E27FC236}">
                    <a16:creationId xmlns:a16="http://schemas.microsoft.com/office/drawing/2014/main" id="{70D485C9-FE1A-4754-830F-1D107551B30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98" name="椭圆 3">
                <a:extLst>
                  <a:ext uri="{FF2B5EF4-FFF2-40B4-BE49-F238E27FC236}">
                    <a16:creationId xmlns:a16="http://schemas.microsoft.com/office/drawing/2014/main" id="{07B2E290-0C97-4E82-9799-5541F24FF6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4" name="组合 23">
            <a:extLst>
              <a:ext uri="{FF2B5EF4-FFF2-40B4-BE49-F238E27FC236}">
                <a16:creationId xmlns:a16="http://schemas.microsoft.com/office/drawing/2014/main" id="{2B5CD490-E806-47A8-B795-A3F2FBE19AB0}"/>
              </a:ext>
            </a:extLst>
          </p:cNvPr>
          <p:cNvGrpSpPr/>
          <p:nvPr/>
        </p:nvGrpSpPr>
        <p:grpSpPr>
          <a:xfrm>
            <a:off x="6729962" y="4276012"/>
            <a:ext cx="1800000" cy="1507933"/>
            <a:chOff x="6729962" y="4276012"/>
            <a:chExt cx="1800000" cy="1507933"/>
          </a:xfrm>
        </p:grpSpPr>
        <p:sp>
          <p:nvSpPr>
            <p:cNvPr id="70" name="矩形 69">
              <a:extLst>
                <a:ext uri="{FF2B5EF4-FFF2-40B4-BE49-F238E27FC236}">
                  <a16:creationId xmlns:a16="http://schemas.microsoft.com/office/drawing/2014/main" id="{B45E8D7D-84A9-48F7-8EF2-B9FAD9D16AA5}"/>
                </a:ext>
              </a:extLst>
            </p:cNvPr>
            <p:cNvSpPr/>
            <p:nvPr/>
          </p:nvSpPr>
          <p:spPr>
            <a:xfrm>
              <a:off x="6729962" y="4911270"/>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74" name="矩形 73">
              <a:extLst>
                <a:ext uri="{FF2B5EF4-FFF2-40B4-BE49-F238E27FC236}">
                  <a16:creationId xmlns:a16="http://schemas.microsoft.com/office/drawing/2014/main" id="{E95EB7FD-9765-4CB7-94A3-AF5179D40A44}"/>
                </a:ext>
              </a:extLst>
            </p:cNvPr>
            <p:cNvSpPr/>
            <p:nvPr/>
          </p:nvSpPr>
          <p:spPr>
            <a:xfrm>
              <a:off x="7044790" y="4276012"/>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2018.4 </a:t>
              </a:r>
              <a:endParaRPr lang="zh-CN" altLang="en-US" sz="2000" dirty="0">
                <a:cs typeface="+mn-ea"/>
                <a:sym typeface="+mn-lt"/>
              </a:endParaRPr>
            </a:p>
          </p:txBody>
        </p:sp>
        <p:grpSp>
          <p:nvGrpSpPr>
            <p:cNvPr id="100" name="组合 99">
              <a:extLst>
                <a:ext uri="{FF2B5EF4-FFF2-40B4-BE49-F238E27FC236}">
                  <a16:creationId xmlns:a16="http://schemas.microsoft.com/office/drawing/2014/main" id="{4DD5FAFF-FF4C-4F07-B613-6C1606F2A146}"/>
                </a:ext>
              </a:extLst>
            </p:cNvPr>
            <p:cNvGrpSpPr/>
            <p:nvPr/>
          </p:nvGrpSpPr>
          <p:grpSpPr>
            <a:xfrm>
              <a:off x="7521962" y="4649924"/>
              <a:ext cx="216000" cy="216000"/>
              <a:chOff x="1018737" y="4652049"/>
              <a:chExt cx="216000" cy="216000"/>
            </a:xfrm>
          </p:grpSpPr>
          <p:sp>
            <p:nvSpPr>
              <p:cNvPr id="101" name="任意多边形: 形状 100">
                <a:extLst>
                  <a:ext uri="{FF2B5EF4-FFF2-40B4-BE49-F238E27FC236}">
                    <a16:creationId xmlns:a16="http://schemas.microsoft.com/office/drawing/2014/main" id="{BD78A128-C875-4575-AD17-7025BEBFC78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02" name="任意多边形: 形状 101">
                <a:extLst>
                  <a:ext uri="{FF2B5EF4-FFF2-40B4-BE49-F238E27FC236}">
                    <a16:creationId xmlns:a16="http://schemas.microsoft.com/office/drawing/2014/main" id="{601D07DF-7D76-4B69-A8D8-65D66EEAA571}"/>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3" name="任意多边形: 形状 102">
                <a:extLst>
                  <a:ext uri="{FF2B5EF4-FFF2-40B4-BE49-F238E27FC236}">
                    <a16:creationId xmlns:a16="http://schemas.microsoft.com/office/drawing/2014/main" id="{BD1511B7-BC47-458B-A5EE-F0F1EC001810}"/>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04" name="椭圆 3">
                <a:extLst>
                  <a:ext uri="{FF2B5EF4-FFF2-40B4-BE49-F238E27FC236}">
                    <a16:creationId xmlns:a16="http://schemas.microsoft.com/office/drawing/2014/main" id="{B22BCE54-DC86-41F5-A660-662AC9579921}"/>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1" name="组合 20">
            <a:extLst>
              <a:ext uri="{FF2B5EF4-FFF2-40B4-BE49-F238E27FC236}">
                <a16:creationId xmlns:a16="http://schemas.microsoft.com/office/drawing/2014/main" id="{87419638-1115-4EA0-A94A-11A4FBC6D66A}"/>
              </a:ext>
            </a:extLst>
          </p:cNvPr>
          <p:cNvGrpSpPr/>
          <p:nvPr/>
        </p:nvGrpSpPr>
        <p:grpSpPr>
          <a:xfrm>
            <a:off x="7846825" y="1860870"/>
            <a:ext cx="1800000" cy="1467426"/>
            <a:chOff x="7846825" y="1860870"/>
            <a:chExt cx="1800000" cy="1467426"/>
          </a:xfrm>
        </p:grpSpPr>
        <p:sp>
          <p:nvSpPr>
            <p:cNvPr id="46" name="矩形 45">
              <a:extLst>
                <a:ext uri="{FF2B5EF4-FFF2-40B4-BE49-F238E27FC236}">
                  <a16:creationId xmlns:a16="http://schemas.microsoft.com/office/drawing/2014/main" id="{D0E6100C-021A-4CE8-8AA6-0F24F4E508DA}"/>
                </a:ext>
              </a:extLst>
            </p:cNvPr>
            <p:cNvSpPr/>
            <p:nvPr/>
          </p:nvSpPr>
          <p:spPr>
            <a:xfrm>
              <a:off x="8161653"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2017.5 </a:t>
              </a:r>
              <a:endParaRPr lang="zh-CN" altLang="en-US" sz="2000" dirty="0">
                <a:cs typeface="+mn-ea"/>
                <a:sym typeface="+mn-lt"/>
              </a:endParaRPr>
            </a:p>
          </p:txBody>
        </p:sp>
        <p:sp>
          <p:nvSpPr>
            <p:cNvPr id="69" name="矩形 68">
              <a:extLst>
                <a:ext uri="{FF2B5EF4-FFF2-40B4-BE49-F238E27FC236}">
                  <a16:creationId xmlns:a16="http://schemas.microsoft.com/office/drawing/2014/main" id="{3F26B158-63F4-43D2-86FA-CA856FF1F6D9}"/>
                </a:ext>
              </a:extLst>
            </p:cNvPr>
            <p:cNvSpPr/>
            <p:nvPr/>
          </p:nvSpPr>
          <p:spPr>
            <a:xfrm>
              <a:off x="7846825" y="2455621"/>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09" name="组合 108">
              <a:extLst>
                <a:ext uri="{FF2B5EF4-FFF2-40B4-BE49-F238E27FC236}">
                  <a16:creationId xmlns:a16="http://schemas.microsoft.com/office/drawing/2014/main" id="{401A072C-8672-4527-93A5-FA181BCDE9AC}"/>
                </a:ext>
              </a:extLst>
            </p:cNvPr>
            <p:cNvGrpSpPr/>
            <p:nvPr/>
          </p:nvGrpSpPr>
          <p:grpSpPr>
            <a:xfrm>
              <a:off x="8638825" y="2276763"/>
              <a:ext cx="216000" cy="216000"/>
              <a:chOff x="1018737" y="4652049"/>
              <a:chExt cx="216000" cy="216000"/>
            </a:xfrm>
          </p:grpSpPr>
          <p:sp>
            <p:nvSpPr>
              <p:cNvPr id="110" name="任意多边形: 形状 109">
                <a:extLst>
                  <a:ext uri="{FF2B5EF4-FFF2-40B4-BE49-F238E27FC236}">
                    <a16:creationId xmlns:a16="http://schemas.microsoft.com/office/drawing/2014/main" id="{2E396F5B-EA87-43A2-AD0E-EC2D43AE7052}"/>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11" name="任意多边形: 形状 110">
                <a:extLst>
                  <a:ext uri="{FF2B5EF4-FFF2-40B4-BE49-F238E27FC236}">
                    <a16:creationId xmlns:a16="http://schemas.microsoft.com/office/drawing/2014/main" id="{8F1C0D94-E1DD-4066-AB49-E733A3967746}"/>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2" name="任意多边形: 形状 111">
                <a:extLst>
                  <a:ext uri="{FF2B5EF4-FFF2-40B4-BE49-F238E27FC236}">
                    <a16:creationId xmlns:a16="http://schemas.microsoft.com/office/drawing/2014/main" id="{F8938A7F-5864-45EA-A08F-726C1DF315C4}"/>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13" name="椭圆 3">
                <a:extLst>
                  <a:ext uri="{FF2B5EF4-FFF2-40B4-BE49-F238E27FC236}">
                    <a16:creationId xmlns:a16="http://schemas.microsoft.com/office/drawing/2014/main" id="{7710C296-DEDE-44AF-8FD2-0C663A9F0870}"/>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20" name="组合 19">
            <a:extLst>
              <a:ext uri="{FF2B5EF4-FFF2-40B4-BE49-F238E27FC236}">
                <a16:creationId xmlns:a16="http://schemas.microsoft.com/office/drawing/2014/main" id="{557B9C1E-BBA6-4ED2-B94B-2F96A2F95D7E}"/>
              </a:ext>
            </a:extLst>
          </p:cNvPr>
          <p:cNvGrpSpPr/>
          <p:nvPr/>
        </p:nvGrpSpPr>
        <p:grpSpPr>
          <a:xfrm>
            <a:off x="5709084" y="1357527"/>
            <a:ext cx="1800000" cy="1507819"/>
            <a:chOff x="5709084" y="1357527"/>
            <a:chExt cx="1800000" cy="1507819"/>
          </a:xfrm>
        </p:grpSpPr>
        <p:sp>
          <p:nvSpPr>
            <p:cNvPr id="99" name="矩形 98">
              <a:extLst>
                <a:ext uri="{FF2B5EF4-FFF2-40B4-BE49-F238E27FC236}">
                  <a16:creationId xmlns:a16="http://schemas.microsoft.com/office/drawing/2014/main" id="{4948B2C8-8C2C-4C6A-838B-60AC57D069B0}"/>
                </a:ext>
              </a:extLst>
            </p:cNvPr>
            <p:cNvSpPr/>
            <p:nvPr/>
          </p:nvSpPr>
          <p:spPr>
            <a:xfrm>
              <a:off x="5709084" y="1357527"/>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你的学术著作</a:t>
              </a:r>
              <a:endParaRPr lang="en-US" altLang="zh-CN" sz="2000" dirty="0">
                <a:solidFill>
                  <a:prstClr val="black"/>
                </a:solidFill>
                <a:cs typeface="+mn-ea"/>
                <a:sym typeface="+mn-lt"/>
              </a:endParaRPr>
            </a:p>
          </p:txBody>
        </p:sp>
        <p:sp>
          <p:nvSpPr>
            <p:cNvPr id="47" name="矩形 46">
              <a:extLst>
                <a:ext uri="{FF2B5EF4-FFF2-40B4-BE49-F238E27FC236}">
                  <a16:creationId xmlns:a16="http://schemas.microsoft.com/office/drawing/2014/main" id="{6E79BC52-611D-4958-9C23-8E8A9F99DAEE}"/>
                </a:ext>
              </a:extLst>
            </p:cNvPr>
            <p:cNvSpPr/>
            <p:nvPr/>
          </p:nvSpPr>
          <p:spPr>
            <a:xfrm>
              <a:off x="6023912" y="2496014"/>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2017.2 </a:t>
              </a:r>
              <a:endParaRPr lang="zh-CN" altLang="en-US" sz="2000" dirty="0">
                <a:cs typeface="+mn-ea"/>
                <a:sym typeface="+mn-lt"/>
              </a:endParaRPr>
            </a:p>
          </p:txBody>
        </p:sp>
        <p:grpSp>
          <p:nvGrpSpPr>
            <p:cNvPr id="136" name="组合 135">
              <a:extLst>
                <a:ext uri="{FF2B5EF4-FFF2-40B4-BE49-F238E27FC236}">
                  <a16:creationId xmlns:a16="http://schemas.microsoft.com/office/drawing/2014/main" id="{1A06DA72-2274-41F1-809E-E8BE59922FAA}"/>
                </a:ext>
              </a:extLst>
            </p:cNvPr>
            <p:cNvGrpSpPr/>
            <p:nvPr/>
          </p:nvGrpSpPr>
          <p:grpSpPr>
            <a:xfrm>
              <a:off x="6501084" y="2276763"/>
              <a:ext cx="216000" cy="216000"/>
              <a:chOff x="1018737" y="4652049"/>
              <a:chExt cx="216000" cy="216000"/>
            </a:xfrm>
          </p:grpSpPr>
          <p:sp>
            <p:nvSpPr>
              <p:cNvPr id="137" name="任意多边形: 形状 136">
                <a:extLst>
                  <a:ext uri="{FF2B5EF4-FFF2-40B4-BE49-F238E27FC236}">
                    <a16:creationId xmlns:a16="http://schemas.microsoft.com/office/drawing/2014/main" id="{CB18EB88-5B67-448A-BEA1-6ABB5D7D5947}"/>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38" name="任意多边形: 形状 137">
                <a:extLst>
                  <a:ext uri="{FF2B5EF4-FFF2-40B4-BE49-F238E27FC236}">
                    <a16:creationId xmlns:a16="http://schemas.microsoft.com/office/drawing/2014/main" id="{2ABAD1D5-3DAE-4AC6-AC3B-91F79240B1D4}"/>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39" name="任意多边形: 形状 138">
                <a:extLst>
                  <a:ext uri="{FF2B5EF4-FFF2-40B4-BE49-F238E27FC236}">
                    <a16:creationId xmlns:a16="http://schemas.microsoft.com/office/drawing/2014/main" id="{AD798EAB-3197-4AD3-8730-8777E6EF8979}"/>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0" name="椭圆 3">
                <a:extLst>
                  <a:ext uri="{FF2B5EF4-FFF2-40B4-BE49-F238E27FC236}">
                    <a16:creationId xmlns:a16="http://schemas.microsoft.com/office/drawing/2014/main" id="{EA412A98-1023-488D-BABA-7D1B758F0A7A}"/>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9" name="组合 18">
            <a:extLst>
              <a:ext uri="{FF2B5EF4-FFF2-40B4-BE49-F238E27FC236}">
                <a16:creationId xmlns:a16="http://schemas.microsoft.com/office/drawing/2014/main" id="{03F262BD-FE5F-4149-A474-7FC8F8786BF5}"/>
              </a:ext>
            </a:extLst>
          </p:cNvPr>
          <p:cNvGrpSpPr/>
          <p:nvPr/>
        </p:nvGrpSpPr>
        <p:grpSpPr>
          <a:xfrm>
            <a:off x="3571342" y="1860870"/>
            <a:ext cx="1800000" cy="1447098"/>
            <a:chOff x="3571342" y="1860870"/>
            <a:chExt cx="1800000" cy="1447098"/>
          </a:xfrm>
        </p:grpSpPr>
        <p:sp>
          <p:nvSpPr>
            <p:cNvPr id="44" name="矩形 43">
              <a:extLst>
                <a:ext uri="{FF2B5EF4-FFF2-40B4-BE49-F238E27FC236}">
                  <a16:creationId xmlns:a16="http://schemas.microsoft.com/office/drawing/2014/main" id="{AFB48B5B-56D4-46BE-98AE-66C645D73E42}"/>
                </a:ext>
              </a:extLst>
            </p:cNvPr>
            <p:cNvSpPr/>
            <p:nvPr/>
          </p:nvSpPr>
          <p:spPr>
            <a:xfrm>
              <a:off x="3571342" y="2435293"/>
              <a:ext cx="1800000" cy="872675"/>
            </a:xfrm>
            <a:prstGeom prst="rect">
              <a:avLst/>
            </a:prstGeom>
          </p:spPr>
          <p:txBody>
            <a:bodyPr wrap="square">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sp>
          <p:nvSpPr>
            <p:cNvPr id="45" name="矩形 44">
              <a:extLst>
                <a:ext uri="{FF2B5EF4-FFF2-40B4-BE49-F238E27FC236}">
                  <a16:creationId xmlns:a16="http://schemas.microsoft.com/office/drawing/2014/main" id="{C5E03B4E-B1C5-41A7-A49A-60285D524B61}"/>
                </a:ext>
              </a:extLst>
            </p:cNvPr>
            <p:cNvSpPr/>
            <p:nvPr/>
          </p:nvSpPr>
          <p:spPr>
            <a:xfrm>
              <a:off x="3886170" y="1860870"/>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2016.5 </a:t>
              </a:r>
              <a:endParaRPr lang="zh-CN" altLang="en-US" sz="2000" dirty="0">
                <a:cs typeface="+mn-ea"/>
                <a:sym typeface="+mn-lt"/>
              </a:endParaRPr>
            </a:p>
          </p:txBody>
        </p:sp>
        <p:grpSp>
          <p:nvGrpSpPr>
            <p:cNvPr id="141" name="组合 140">
              <a:extLst>
                <a:ext uri="{FF2B5EF4-FFF2-40B4-BE49-F238E27FC236}">
                  <a16:creationId xmlns:a16="http://schemas.microsoft.com/office/drawing/2014/main" id="{7B6EDDE0-B2FF-488E-A820-936B6DE2074E}"/>
                </a:ext>
              </a:extLst>
            </p:cNvPr>
            <p:cNvGrpSpPr/>
            <p:nvPr/>
          </p:nvGrpSpPr>
          <p:grpSpPr>
            <a:xfrm>
              <a:off x="4363342" y="2276763"/>
              <a:ext cx="216000" cy="216000"/>
              <a:chOff x="1018737" y="4652049"/>
              <a:chExt cx="216000" cy="216000"/>
            </a:xfrm>
          </p:grpSpPr>
          <p:sp>
            <p:nvSpPr>
              <p:cNvPr id="142" name="任意多边形: 形状 141">
                <a:extLst>
                  <a:ext uri="{FF2B5EF4-FFF2-40B4-BE49-F238E27FC236}">
                    <a16:creationId xmlns:a16="http://schemas.microsoft.com/office/drawing/2014/main" id="{D1AA8EDD-53B1-41FA-AF8A-3C69ADFD5875}"/>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3" name="任意多边形: 形状 142">
                <a:extLst>
                  <a:ext uri="{FF2B5EF4-FFF2-40B4-BE49-F238E27FC236}">
                    <a16:creationId xmlns:a16="http://schemas.microsoft.com/office/drawing/2014/main" id="{8A6DB898-8DDE-4AE0-B9B6-DACC667E5EE0}"/>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4" name="任意多边形: 形状 143">
                <a:extLst>
                  <a:ext uri="{FF2B5EF4-FFF2-40B4-BE49-F238E27FC236}">
                    <a16:creationId xmlns:a16="http://schemas.microsoft.com/office/drawing/2014/main" id="{7819659E-6DCE-484A-961B-2B60390F4096}"/>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5" name="椭圆 3">
                <a:extLst>
                  <a:ext uri="{FF2B5EF4-FFF2-40B4-BE49-F238E27FC236}">
                    <a16:creationId xmlns:a16="http://schemas.microsoft.com/office/drawing/2014/main" id="{3262A29C-7AFB-41DA-B966-20885B839749}"/>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nvGrpSpPr>
          <p:cNvPr id="16" name="组合 15">
            <a:extLst>
              <a:ext uri="{FF2B5EF4-FFF2-40B4-BE49-F238E27FC236}">
                <a16:creationId xmlns:a16="http://schemas.microsoft.com/office/drawing/2014/main" id="{44142D46-3BA7-43ED-8428-39D6943AC4CB}"/>
              </a:ext>
            </a:extLst>
          </p:cNvPr>
          <p:cNvGrpSpPr/>
          <p:nvPr/>
        </p:nvGrpSpPr>
        <p:grpSpPr>
          <a:xfrm>
            <a:off x="1433600" y="1357527"/>
            <a:ext cx="1800000" cy="1502354"/>
            <a:chOff x="1433600" y="1357527"/>
            <a:chExt cx="1800000" cy="1502354"/>
          </a:xfrm>
        </p:grpSpPr>
        <p:sp>
          <p:nvSpPr>
            <p:cNvPr id="11" name="矩形 10">
              <a:extLst>
                <a:ext uri="{FF2B5EF4-FFF2-40B4-BE49-F238E27FC236}">
                  <a16:creationId xmlns:a16="http://schemas.microsoft.com/office/drawing/2014/main" id="{59F8F182-BE76-43D1-88F8-3D6EA879C872}"/>
                </a:ext>
              </a:extLst>
            </p:cNvPr>
            <p:cNvSpPr/>
            <p:nvPr/>
          </p:nvSpPr>
          <p:spPr>
            <a:xfrm>
              <a:off x="1748428" y="2490549"/>
              <a:ext cx="1170344" cy="369332"/>
            </a:xfrm>
            <a:prstGeom prst="rect">
              <a:avLst/>
            </a:prstGeom>
          </p:spPr>
          <p:txBody>
            <a:bodyPr wrap="square" anchor="ctr" anchorCtr="0">
              <a:noAutofit/>
            </a:bodyPr>
            <a:lstStyle/>
            <a:p>
              <a:pPr algn="ctr"/>
              <a:r>
                <a:rPr lang="en-US" altLang="zh-CN" sz="2000" dirty="0">
                  <a:solidFill>
                    <a:prstClr val="black"/>
                  </a:solidFill>
                  <a:cs typeface="+mn-ea"/>
                  <a:sym typeface="+mn-lt"/>
                </a:rPr>
                <a:t>2015.8 </a:t>
              </a:r>
              <a:endParaRPr lang="zh-CN" altLang="en-US" sz="2000" dirty="0">
                <a:cs typeface="+mn-ea"/>
                <a:sym typeface="+mn-lt"/>
              </a:endParaRPr>
            </a:p>
          </p:txBody>
        </p:sp>
        <p:sp>
          <p:nvSpPr>
            <p:cNvPr id="12" name="矩形 11">
              <a:extLst>
                <a:ext uri="{FF2B5EF4-FFF2-40B4-BE49-F238E27FC236}">
                  <a16:creationId xmlns:a16="http://schemas.microsoft.com/office/drawing/2014/main" id="{D1C0BC5C-BFE2-408B-9A62-10A227BF5FE7}"/>
                </a:ext>
              </a:extLst>
            </p:cNvPr>
            <p:cNvSpPr/>
            <p:nvPr/>
          </p:nvSpPr>
          <p:spPr>
            <a:xfrm>
              <a:off x="1433600" y="1357527"/>
              <a:ext cx="1800000" cy="872675"/>
            </a:xfrm>
            <a:prstGeom prst="rect">
              <a:avLst/>
            </a:prstGeom>
          </p:spPr>
          <p:txBody>
            <a:bodyPr wrap="square" anchor="ctr" anchorCtr="0">
              <a:normAutofit/>
            </a:bodyPr>
            <a:lstStyle/>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a:p>
              <a:pPr lvl="0" algn="ctr">
                <a:lnSpc>
                  <a:spcPct val="130000"/>
                </a:lnSpc>
                <a:defRPr/>
              </a:pPr>
              <a:r>
                <a:rPr lang="zh-CN" altLang="en-US" sz="2000" dirty="0">
                  <a:solidFill>
                    <a:prstClr val="black"/>
                  </a:solidFill>
                  <a:cs typeface="+mn-ea"/>
                  <a:sym typeface="+mn-lt"/>
                </a:rPr>
                <a:t>你的论文标题</a:t>
              </a:r>
              <a:endParaRPr lang="en-US" altLang="zh-CN" sz="2000" dirty="0">
                <a:solidFill>
                  <a:prstClr val="black"/>
                </a:solidFill>
                <a:cs typeface="+mn-ea"/>
                <a:sym typeface="+mn-lt"/>
              </a:endParaRPr>
            </a:p>
          </p:txBody>
        </p:sp>
        <p:grpSp>
          <p:nvGrpSpPr>
            <p:cNvPr id="146" name="组合 145">
              <a:extLst>
                <a:ext uri="{FF2B5EF4-FFF2-40B4-BE49-F238E27FC236}">
                  <a16:creationId xmlns:a16="http://schemas.microsoft.com/office/drawing/2014/main" id="{0BCBC830-4DE7-41FB-B88A-E51A5CB1AEF7}"/>
                </a:ext>
              </a:extLst>
            </p:cNvPr>
            <p:cNvGrpSpPr/>
            <p:nvPr/>
          </p:nvGrpSpPr>
          <p:grpSpPr>
            <a:xfrm>
              <a:off x="2225600" y="2276763"/>
              <a:ext cx="216000" cy="216000"/>
              <a:chOff x="1018737" y="4652049"/>
              <a:chExt cx="216000" cy="216000"/>
            </a:xfrm>
          </p:grpSpPr>
          <p:sp>
            <p:nvSpPr>
              <p:cNvPr id="147" name="任意多边形: 形状 146">
                <a:extLst>
                  <a:ext uri="{FF2B5EF4-FFF2-40B4-BE49-F238E27FC236}">
                    <a16:creationId xmlns:a16="http://schemas.microsoft.com/office/drawing/2014/main" id="{1B7F08FD-5202-4DDB-97CB-AF08F2B85F6A}"/>
                  </a:ext>
                </a:extLst>
              </p:cNvPr>
              <p:cNvSpPr/>
              <p:nvPr/>
            </p:nvSpPr>
            <p:spPr>
              <a:xfrm>
                <a:off x="1018737" y="4652049"/>
                <a:ext cx="216000" cy="216000"/>
              </a:xfrm>
              <a:custGeom>
                <a:avLst/>
                <a:gdLst/>
                <a:ahLst/>
                <a:cxnLst/>
                <a:rect l="0" t="0" r="0" b="0"/>
                <a:pathLst>
                  <a:path w="274805" h="274805">
                    <a:moveTo>
                      <a:pt x="0" y="137402"/>
                    </a:moveTo>
                    <a:cubicBezTo>
                      <a:pt x="0" y="61517"/>
                      <a:pt x="61517" y="0"/>
                      <a:pt x="137402" y="0"/>
                    </a:cubicBezTo>
                    <a:cubicBezTo>
                      <a:pt x="213287" y="0"/>
                      <a:pt x="274804" y="61517"/>
                      <a:pt x="274804" y="137402"/>
                    </a:cubicBezTo>
                    <a:cubicBezTo>
                      <a:pt x="274804" y="213287"/>
                      <a:pt x="213287" y="274804"/>
                      <a:pt x="137402" y="274804"/>
                    </a:cubicBezTo>
                    <a:cubicBezTo>
                      <a:pt x="61517" y="274804"/>
                      <a:pt x="0" y="213287"/>
                      <a:pt x="0" y="137402"/>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sym typeface="+mn-lt"/>
                </a:endParaRPr>
              </a:p>
            </p:txBody>
          </p:sp>
          <p:sp>
            <p:nvSpPr>
              <p:cNvPr id="148" name="任意多边形: 形状 147">
                <a:extLst>
                  <a:ext uri="{FF2B5EF4-FFF2-40B4-BE49-F238E27FC236}">
                    <a16:creationId xmlns:a16="http://schemas.microsoft.com/office/drawing/2014/main" id="{3D16AA8C-0B1B-48E7-BE06-EFFAA5A1B70F}"/>
                  </a:ext>
                </a:extLst>
              </p:cNvPr>
              <p:cNvSpPr/>
              <p:nvPr/>
            </p:nvSpPr>
            <p:spPr>
              <a:xfrm>
                <a:off x="1045305" y="4678617"/>
                <a:ext cx="162864" cy="162864"/>
              </a:xfrm>
              <a:custGeom>
                <a:avLst/>
                <a:gdLst/>
                <a:ahLst/>
                <a:cxnLst/>
                <a:rect l="0" t="0" r="0" b="0"/>
                <a:pathLst>
                  <a:path w="162864" h="162864">
                    <a:moveTo>
                      <a:pt x="0" y="81432"/>
                    </a:moveTo>
                    <a:cubicBezTo>
                      <a:pt x="0" y="36458"/>
                      <a:pt x="36458" y="0"/>
                      <a:pt x="81432" y="0"/>
                    </a:cubicBezTo>
                    <a:cubicBezTo>
                      <a:pt x="126405" y="0"/>
                      <a:pt x="162863" y="36458"/>
                      <a:pt x="162863" y="81432"/>
                    </a:cubicBezTo>
                    <a:cubicBezTo>
                      <a:pt x="162863" y="126405"/>
                      <a:pt x="126405" y="162863"/>
                      <a:pt x="81432" y="162863"/>
                    </a:cubicBezTo>
                    <a:cubicBezTo>
                      <a:pt x="36458" y="162863"/>
                      <a:pt x="0" y="126405"/>
                      <a:pt x="0" y="81432"/>
                    </a:cubicBezTo>
                    <a:close/>
                  </a:path>
                </a:pathLst>
              </a:custGeom>
              <a:solidFill>
                <a:srgbClr val="5A71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49" name="任意多边形: 形状 148">
                <a:extLst>
                  <a:ext uri="{FF2B5EF4-FFF2-40B4-BE49-F238E27FC236}">
                    <a16:creationId xmlns:a16="http://schemas.microsoft.com/office/drawing/2014/main" id="{354E663E-BA09-482C-B702-5763305090EE}"/>
                  </a:ext>
                </a:extLst>
              </p:cNvPr>
              <p:cNvSpPr/>
              <p:nvPr/>
            </p:nvSpPr>
            <p:spPr>
              <a:xfrm>
                <a:off x="1071873" y="4705185"/>
                <a:ext cx="109729" cy="109729"/>
              </a:xfrm>
              <a:custGeom>
                <a:avLst/>
                <a:gdLst/>
                <a:ahLst/>
                <a:cxnLst/>
                <a:rect l="0" t="0" r="0" b="0"/>
                <a:pathLst>
                  <a:path w="109730" h="109730">
                    <a:moveTo>
                      <a:pt x="0" y="54865"/>
                    </a:moveTo>
                    <a:cubicBezTo>
                      <a:pt x="0" y="24564"/>
                      <a:pt x="24564" y="0"/>
                      <a:pt x="54865" y="0"/>
                    </a:cubicBezTo>
                    <a:cubicBezTo>
                      <a:pt x="85165" y="0"/>
                      <a:pt x="109729" y="24564"/>
                      <a:pt x="109729" y="54865"/>
                    </a:cubicBezTo>
                    <a:cubicBezTo>
                      <a:pt x="109729" y="85165"/>
                      <a:pt x="85165" y="109729"/>
                      <a:pt x="54865" y="109729"/>
                    </a:cubicBezTo>
                    <a:cubicBezTo>
                      <a:pt x="24564" y="109729"/>
                      <a:pt x="0" y="85165"/>
                      <a:pt x="0" y="54865"/>
                    </a:cubicBezTo>
                    <a:close/>
                  </a:path>
                </a:pathLst>
              </a:custGeom>
              <a:solidFill>
                <a:srgbClr val="9CABD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cs typeface="+mn-ea"/>
                </a:endParaRPr>
              </a:p>
            </p:txBody>
          </p:sp>
          <p:sp>
            <p:nvSpPr>
              <p:cNvPr id="150" name="椭圆 3">
                <a:extLst>
                  <a:ext uri="{FF2B5EF4-FFF2-40B4-BE49-F238E27FC236}">
                    <a16:creationId xmlns:a16="http://schemas.microsoft.com/office/drawing/2014/main" id="{AF535D32-5CE1-430F-9247-8DB341497D3D}"/>
                  </a:ext>
                </a:extLst>
              </p:cNvPr>
              <p:cNvSpPr>
                <a:spLocks noChangeAspect="1"/>
              </p:cNvSpPr>
              <p:nvPr/>
            </p:nvSpPr>
            <p:spPr>
              <a:xfrm>
                <a:off x="1098440" y="4731752"/>
                <a:ext cx="56593" cy="56593"/>
              </a:xfrm>
              <a:custGeom>
                <a:avLst/>
                <a:gdLst>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 name="connsiteX0" fmla="*/ 688694 w 832694"/>
                  <a:gd name="connsiteY0" fmla="*/ 3055584 h 3127584"/>
                  <a:gd name="connsiteX1" fmla="*/ 0 w 832694"/>
                  <a:gd name="connsiteY1" fmla="*/ 0 h 3127584"/>
                  <a:gd name="connsiteX2" fmla="*/ 760694 w 832694"/>
                  <a:gd name="connsiteY2" fmla="*/ 2983584 h 3127584"/>
                  <a:gd name="connsiteX3" fmla="*/ 832694 w 832694"/>
                  <a:gd name="connsiteY3" fmla="*/ 3055584 h 3127584"/>
                  <a:gd name="connsiteX4" fmla="*/ 760694 w 832694"/>
                  <a:gd name="connsiteY4" fmla="*/ 3127584 h 3127584"/>
                  <a:gd name="connsiteX5" fmla="*/ 688694 w 832694"/>
                  <a:gd name="connsiteY5" fmla="*/ 3055584 h 3127584"/>
                  <a:gd name="connsiteX0" fmla="*/ 0 w 144000"/>
                  <a:gd name="connsiteY0" fmla="*/ 72000 h 144000"/>
                  <a:gd name="connsiteX1" fmla="*/ 72000 w 144000"/>
                  <a:gd name="connsiteY1" fmla="*/ 0 h 144000"/>
                  <a:gd name="connsiteX2" fmla="*/ 144000 w 144000"/>
                  <a:gd name="connsiteY2" fmla="*/ 72000 h 144000"/>
                  <a:gd name="connsiteX3" fmla="*/ 72000 w 144000"/>
                  <a:gd name="connsiteY3" fmla="*/ 144000 h 144000"/>
                  <a:gd name="connsiteX4" fmla="*/ 0 w 144000"/>
                  <a:gd name="connsiteY4" fmla="*/ 72000 h 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000" h="144000">
                    <a:moveTo>
                      <a:pt x="0" y="72000"/>
                    </a:moveTo>
                    <a:cubicBezTo>
                      <a:pt x="0" y="32235"/>
                      <a:pt x="32235" y="0"/>
                      <a:pt x="72000" y="0"/>
                    </a:cubicBezTo>
                    <a:cubicBezTo>
                      <a:pt x="111765" y="0"/>
                      <a:pt x="144000" y="32235"/>
                      <a:pt x="144000" y="72000"/>
                    </a:cubicBezTo>
                    <a:cubicBezTo>
                      <a:pt x="144000" y="111765"/>
                      <a:pt x="111765" y="144000"/>
                      <a:pt x="72000" y="144000"/>
                    </a:cubicBezTo>
                    <a:cubicBezTo>
                      <a:pt x="32235" y="144000"/>
                      <a:pt x="0" y="111765"/>
                      <a:pt x="0" y="7200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Tree>
    <p:extLst>
      <p:ext uri="{BB962C8B-B14F-4D97-AF65-F5344CB8AC3E}">
        <p14:creationId xmlns:p14="http://schemas.microsoft.com/office/powerpoint/2010/main" val="3201838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00689-8782-4F2B-B182-53E5D3550CD7}"/>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论文发表及引用</a:t>
            </a:r>
          </a:p>
        </p:txBody>
      </p:sp>
      <p:sp>
        <p:nvSpPr>
          <p:cNvPr id="3" name="灯片编号占位符 2">
            <a:extLst>
              <a:ext uri="{FF2B5EF4-FFF2-40B4-BE49-F238E27FC236}">
                <a16:creationId xmlns:a16="http://schemas.microsoft.com/office/drawing/2014/main" id="{5F2E24CE-F2B4-4336-A761-7F7D4BB606D5}"/>
              </a:ext>
            </a:extLst>
          </p:cNvPr>
          <p:cNvSpPr>
            <a:spLocks noGrp="1"/>
          </p:cNvSpPr>
          <p:nvPr>
            <p:ph type="sldNum" sz="quarter" idx="12"/>
          </p:nvPr>
        </p:nvSpPr>
        <p:spPr/>
        <p:txBody>
          <a:bodyPr/>
          <a:lstStyle/>
          <a:p>
            <a:fld id="{2515AB8F-1C56-49E9-90C8-78D22B0C1B97}" type="slidenum">
              <a:rPr lang="zh-CN" altLang="en-US" smtClean="0">
                <a:sym typeface="+mn-lt"/>
              </a:rPr>
              <a:pPr/>
              <a:t>49</a:t>
            </a:fld>
            <a:endParaRPr lang="zh-CN" altLang="en-US" dirty="0">
              <a:sym typeface="+mn-lt"/>
            </a:endParaRPr>
          </a:p>
        </p:txBody>
      </p:sp>
      <p:pic>
        <p:nvPicPr>
          <p:cNvPr id="11" name="图片 10">
            <a:extLst>
              <a:ext uri="{FF2B5EF4-FFF2-40B4-BE49-F238E27FC236}">
                <a16:creationId xmlns:a16="http://schemas.microsoft.com/office/drawing/2014/main" id="{FF3FBD24-9AC0-43ED-A49C-BB7F4304E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9247" y="1451377"/>
            <a:ext cx="1934872" cy="2751147"/>
          </a:xfrm>
          <a:prstGeom prst="rect">
            <a:avLst/>
          </a:prstGeom>
        </p:spPr>
      </p:pic>
      <p:pic>
        <p:nvPicPr>
          <p:cNvPr id="9" name="图片 8">
            <a:extLst>
              <a:ext uri="{FF2B5EF4-FFF2-40B4-BE49-F238E27FC236}">
                <a16:creationId xmlns:a16="http://schemas.microsoft.com/office/drawing/2014/main" id="{EDF5A558-6F9A-49D4-A058-0B2B0E446D7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9340035" y="3046518"/>
            <a:ext cx="2193296" cy="2876498"/>
          </a:xfrm>
          <a:prstGeom prst="rect">
            <a:avLst/>
          </a:prstGeom>
        </p:spPr>
      </p:pic>
      <p:pic>
        <p:nvPicPr>
          <p:cNvPr id="15" name="图片 14">
            <a:extLst>
              <a:ext uri="{FF2B5EF4-FFF2-40B4-BE49-F238E27FC236}">
                <a16:creationId xmlns:a16="http://schemas.microsoft.com/office/drawing/2014/main" id="{89526F0D-B254-43F1-9353-963EF9B94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848" y="2353376"/>
            <a:ext cx="2162595" cy="2751148"/>
          </a:xfrm>
          <a:prstGeom prst="rect">
            <a:avLst/>
          </a:prstGeom>
        </p:spPr>
      </p:pic>
      <p:sp>
        <p:nvSpPr>
          <p:cNvPr id="4" name="矩形 3">
            <a:extLst>
              <a:ext uri="{FF2B5EF4-FFF2-40B4-BE49-F238E27FC236}">
                <a16:creationId xmlns:a16="http://schemas.microsoft.com/office/drawing/2014/main" id="{2891DB39-19DC-4106-9EA6-770BB27019CD}"/>
              </a:ext>
            </a:extLst>
          </p:cNvPr>
          <p:cNvSpPr/>
          <p:nvPr/>
        </p:nvSpPr>
        <p:spPr>
          <a:xfrm>
            <a:off x="660400" y="1297700"/>
            <a:ext cx="6604000" cy="1371600"/>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FF300406-AFCB-49E7-B680-7EEB7B897A53}"/>
              </a:ext>
            </a:extLst>
          </p:cNvPr>
          <p:cNvSpPr txBox="1"/>
          <p:nvPr/>
        </p:nvSpPr>
        <p:spPr>
          <a:xfrm>
            <a:off x="1091254" y="1598780"/>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发表</a:t>
            </a:r>
          </a:p>
        </p:txBody>
      </p:sp>
      <p:sp>
        <p:nvSpPr>
          <p:cNvPr id="18" name="文本框 17">
            <a:extLst>
              <a:ext uri="{FF2B5EF4-FFF2-40B4-BE49-F238E27FC236}">
                <a16:creationId xmlns:a16="http://schemas.microsoft.com/office/drawing/2014/main" id="{69F67C45-EE81-4F07-9F23-425332318E83}"/>
              </a:ext>
            </a:extLst>
          </p:cNvPr>
          <p:cNvSpPr txBox="1"/>
          <p:nvPr/>
        </p:nvSpPr>
        <p:spPr>
          <a:xfrm>
            <a:off x="2456304" y="1537224"/>
            <a:ext cx="1415772" cy="1015663"/>
          </a:xfrm>
          <a:prstGeom prst="rect">
            <a:avLst/>
          </a:prstGeom>
          <a:noFill/>
        </p:spPr>
        <p:txBody>
          <a:bodyPr wrap="none" rtlCol="0">
            <a:spAutoFit/>
          </a:bodyPr>
          <a:lstStyle/>
          <a:p>
            <a:r>
              <a:rPr lang="en-US" altLang="zh-CN" sz="3600" b="1" dirty="0">
                <a:solidFill>
                  <a:schemeClr val="accent2"/>
                </a:solidFill>
                <a:cs typeface="+mn-ea"/>
                <a:sym typeface="+mn-lt"/>
              </a:rPr>
              <a:t>34</a:t>
            </a:r>
            <a:r>
              <a:rPr lang="zh-CN" altLang="en-US" dirty="0">
                <a:cs typeface="+mn-ea"/>
                <a:sym typeface="+mn-lt"/>
              </a:rPr>
              <a:t>篇</a:t>
            </a:r>
            <a:endParaRPr lang="en-US" altLang="zh-CN" sz="2400" dirty="0">
              <a:cs typeface="+mn-ea"/>
              <a:sym typeface="+mn-lt"/>
            </a:endParaRPr>
          </a:p>
          <a:p>
            <a:r>
              <a:rPr lang="zh-CN" altLang="en-US" sz="2400" dirty="0">
                <a:cs typeface="+mn-ea"/>
                <a:sym typeface="+mn-lt"/>
              </a:rPr>
              <a:t>发表论文</a:t>
            </a:r>
          </a:p>
        </p:txBody>
      </p:sp>
      <p:sp>
        <p:nvSpPr>
          <p:cNvPr id="19" name="文本框 18">
            <a:extLst>
              <a:ext uri="{FF2B5EF4-FFF2-40B4-BE49-F238E27FC236}">
                <a16:creationId xmlns:a16="http://schemas.microsoft.com/office/drawing/2014/main" id="{319F04CA-1424-43AF-8201-4ADA819CAC40}"/>
              </a:ext>
            </a:extLst>
          </p:cNvPr>
          <p:cNvSpPr txBox="1"/>
          <p:nvPr/>
        </p:nvSpPr>
        <p:spPr>
          <a:xfrm>
            <a:off x="4442073"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10</a:t>
            </a:r>
            <a:r>
              <a:rPr lang="zh-CN" altLang="en-US" sz="1600" dirty="0">
                <a:cs typeface="+mn-ea"/>
                <a:sym typeface="+mn-lt"/>
              </a:rPr>
              <a:t>篇</a:t>
            </a:r>
            <a:endParaRPr lang="en-US" altLang="zh-CN" sz="2000" dirty="0">
              <a:cs typeface="+mn-ea"/>
              <a:sym typeface="+mn-lt"/>
            </a:endParaRPr>
          </a:p>
          <a:p>
            <a:r>
              <a:rPr lang="en-US" altLang="zh-CN" sz="2000" dirty="0">
                <a:cs typeface="+mn-ea"/>
                <a:sym typeface="+mn-lt"/>
              </a:rPr>
              <a:t>SCI</a:t>
            </a:r>
            <a:endParaRPr lang="zh-CN" altLang="en-US" sz="2400" dirty="0">
              <a:cs typeface="+mn-ea"/>
              <a:sym typeface="+mn-lt"/>
            </a:endParaRPr>
          </a:p>
        </p:txBody>
      </p:sp>
      <p:sp>
        <p:nvSpPr>
          <p:cNvPr id="20" name="文本框 19">
            <a:extLst>
              <a:ext uri="{FF2B5EF4-FFF2-40B4-BE49-F238E27FC236}">
                <a16:creationId xmlns:a16="http://schemas.microsoft.com/office/drawing/2014/main" id="{894A7170-95D6-45BE-9A40-AFA433773EC8}"/>
              </a:ext>
            </a:extLst>
          </p:cNvPr>
          <p:cNvSpPr txBox="1"/>
          <p:nvPr/>
        </p:nvSpPr>
        <p:spPr>
          <a:xfrm>
            <a:off x="5881302" y="1721890"/>
            <a:ext cx="832279" cy="830997"/>
          </a:xfrm>
          <a:prstGeom prst="rect">
            <a:avLst/>
          </a:prstGeom>
          <a:noFill/>
        </p:spPr>
        <p:txBody>
          <a:bodyPr wrap="none" rtlCol="0">
            <a:spAutoFit/>
          </a:bodyPr>
          <a:lstStyle/>
          <a:p>
            <a:r>
              <a:rPr lang="en-US" altLang="zh-CN" sz="2800" b="1" dirty="0">
                <a:solidFill>
                  <a:schemeClr val="accent1"/>
                </a:solidFill>
                <a:cs typeface="+mn-ea"/>
                <a:sym typeface="+mn-lt"/>
              </a:rPr>
              <a:t>12</a:t>
            </a:r>
            <a:r>
              <a:rPr lang="zh-CN" altLang="en-US" sz="1600" dirty="0">
                <a:cs typeface="+mn-ea"/>
                <a:sym typeface="+mn-lt"/>
              </a:rPr>
              <a:t>篇</a:t>
            </a:r>
            <a:endParaRPr lang="en-US" altLang="zh-CN" sz="2400" dirty="0">
              <a:cs typeface="+mn-ea"/>
              <a:sym typeface="+mn-lt"/>
            </a:endParaRPr>
          </a:p>
          <a:p>
            <a:r>
              <a:rPr lang="en-US" altLang="zh-CN" sz="2000" dirty="0">
                <a:cs typeface="+mn-ea"/>
                <a:sym typeface="+mn-lt"/>
              </a:rPr>
              <a:t>EI</a:t>
            </a:r>
            <a:endParaRPr lang="zh-CN" altLang="en-US" sz="2000" dirty="0">
              <a:cs typeface="+mn-ea"/>
              <a:sym typeface="+mn-lt"/>
            </a:endParaRPr>
          </a:p>
        </p:txBody>
      </p:sp>
      <p:sp>
        <p:nvSpPr>
          <p:cNvPr id="7" name="矩形 6">
            <a:extLst>
              <a:ext uri="{FF2B5EF4-FFF2-40B4-BE49-F238E27FC236}">
                <a16:creationId xmlns:a16="http://schemas.microsoft.com/office/drawing/2014/main" id="{91A987CE-D6D0-4C3F-A1D0-CF386E06D606}"/>
              </a:ext>
            </a:extLst>
          </p:cNvPr>
          <p:cNvSpPr/>
          <p:nvPr/>
        </p:nvSpPr>
        <p:spPr>
          <a:xfrm>
            <a:off x="660400" y="2908824"/>
            <a:ext cx="6604000" cy="3167869"/>
          </a:xfrm>
          <a:prstGeom prst="rect">
            <a:avLst/>
          </a:prstGeom>
          <a:solidFill>
            <a:schemeClr val="bg1"/>
          </a:solidFill>
          <a:ln>
            <a:noFill/>
          </a:ln>
          <a:effectLst>
            <a:outerShdw blurRad="1905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a:extLst>
              <a:ext uri="{FF2B5EF4-FFF2-40B4-BE49-F238E27FC236}">
                <a16:creationId xmlns:a16="http://schemas.microsoft.com/office/drawing/2014/main" id="{DCB6DC5B-9164-4BCB-B814-5D047E4846DA}"/>
              </a:ext>
            </a:extLst>
          </p:cNvPr>
          <p:cNvSpPr txBox="1"/>
          <p:nvPr/>
        </p:nvSpPr>
        <p:spPr>
          <a:xfrm>
            <a:off x="1106947" y="3082039"/>
            <a:ext cx="902811" cy="954107"/>
          </a:xfrm>
          <a:prstGeom prst="rect">
            <a:avLst/>
          </a:prstGeom>
          <a:noFill/>
        </p:spPr>
        <p:txBody>
          <a:bodyPr wrap="none" rtlCol="0">
            <a:spAutoFit/>
          </a:bodyPr>
          <a:lstStyle/>
          <a:p>
            <a:r>
              <a:rPr lang="zh-CN" altLang="en-US" sz="2800" b="1" dirty="0">
                <a:solidFill>
                  <a:schemeClr val="accent1"/>
                </a:solidFill>
                <a:cs typeface="+mn-ea"/>
                <a:sym typeface="+mn-lt"/>
              </a:rPr>
              <a:t>论文</a:t>
            </a:r>
            <a:endParaRPr lang="en-US" altLang="zh-CN" sz="2800" b="1" dirty="0">
              <a:solidFill>
                <a:schemeClr val="accent1"/>
              </a:solidFill>
              <a:cs typeface="+mn-ea"/>
              <a:sym typeface="+mn-lt"/>
            </a:endParaRPr>
          </a:p>
          <a:p>
            <a:r>
              <a:rPr lang="zh-CN" altLang="en-US" sz="2800" b="1" dirty="0">
                <a:solidFill>
                  <a:schemeClr val="accent1"/>
                </a:solidFill>
                <a:cs typeface="+mn-ea"/>
                <a:sym typeface="+mn-lt"/>
              </a:rPr>
              <a:t>引用</a:t>
            </a:r>
          </a:p>
        </p:txBody>
      </p:sp>
      <p:sp>
        <p:nvSpPr>
          <p:cNvPr id="21" name="文本框 20">
            <a:extLst>
              <a:ext uri="{FF2B5EF4-FFF2-40B4-BE49-F238E27FC236}">
                <a16:creationId xmlns:a16="http://schemas.microsoft.com/office/drawing/2014/main" id="{94BE56E7-BD19-4D40-B092-F724B78C7DF7}"/>
              </a:ext>
            </a:extLst>
          </p:cNvPr>
          <p:cNvSpPr txBox="1"/>
          <p:nvPr/>
        </p:nvSpPr>
        <p:spPr>
          <a:xfrm>
            <a:off x="2456304" y="3051261"/>
            <a:ext cx="1271502" cy="1015663"/>
          </a:xfrm>
          <a:prstGeom prst="rect">
            <a:avLst/>
          </a:prstGeom>
          <a:noFill/>
        </p:spPr>
        <p:txBody>
          <a:bodyPr wrap="none" rtlCol="0">
            <a:spAutoFit/>
          </a:bodyPr>
          <a:lstStyle/>
          <a:p>
            <a:r>
              <a:rPr lang="en-US" altLang="zh-CN" sz="3600" b="1" dirty="0">
                <a:solidFill>
                  <a:schemeClr val="accent2"/>
                </a:solidFill>
                <a:cs typeface="+mn-ea"/>
                <a:sym typeface="+mn-lt"/>
              </a:rPr>
              <a:t>926</a:t>
            </a:r>
            <a:r>
              <a:rPr lang="zh-CN" altLang="en-US" b="1" dirty="0">
                <a:cs typeface="+mn-ea"/>
                <a:sym typeface="+mn-lt"/>
              </a:rPr>
              <a:t>次</a:t>
            </a:r>
            <a:endParaRPr lang="en-US" altLang="zh-CN" sz="2400" dirty="0">
              <a:cs typeface="+mn-ea"/>
              <a:sym typeface="+mn-lt"/>
            </a:endParaRPr>
          </a:p>
          <a:p>
            <a:r>
              <a:rPr lang="zh-CN" altLang="en-US" sz="2400" dirty="0">
                <a:cs typeface="+mn-ea"/>
                <a:sym typeface="+mn-lt"/>
              </a:rPr>
              <a:t>引用数</a:t>
            </a:r>
          </a:p>
        </p:txBody>
      </p:sp>
      <p:sp>
        <p:nvSpPr>
          <p:cNvPr id="22" name="文本框 21">
            <a:extLst>
              <a:ext uri="{FF2B5EF4-FFF2-40B4-BE49-F238E27FC236}">
                <a16:creationId xmlns:a16="http://schemas.microsoft.com/office/drawing/2014/main" id="{298DA868-5817-4F08-BBAE-8AA86456B512}"/>
              </a:ext>
            </a:extLst>
          </p:cNvPr>
          <p:cNvSpPr txBox="1"/>
          <p:nvPr/>
        </p:nvSpPr>
        <p:spPr>
          <a:xfrm>
            <a:off x="2456304" y="4195014"/>
            <a:ext cx="1723549" cy="830997"/>
          </a:xfrm>
          <a:prstGeom prst="rect">
            <a:avLst/>
          </a:prstGeom>
          <a:noFill/>
        </p:spPr>
        <p:txBody>
          <a:bodyPr wrap="none" rtlCol="0">
            <a:spAutoFit/>
          </a:bodyPr>
          <a:lstStyle/>
          <a:p>
            <a:r>
              <a:rPr lang="en-US" altLang="zh-CN" sz="2800" b="1" dirty="0">
                <a:solidFill>
                  <a:schemeClr val="accent1"/>
                </a:solidFill>
                <a:cs typeface="+mn-ea"/>
                <a:sym typeface="+mn-lt"/>
              </a:rPr>
              <a:t>812</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zh-CN" altLang="en-US" sz="2000" dirty="0">
                <a:cs typeface="+mn-ea"/>
                <a:sym typeface="+mn-lt"/>
              </a:rPr>
              <a:t>其他期刊引用</a:t>
            </a:r>
            <a:endParaRPr lang="zh-CN" altLang="en-US" sz="2400" dirty="0">
              <a:cs typeface="+mn-ea"/>
              <a:sym typeface="+mn-lt"/>
            </a:endParaRPr>
          </a:p>
        </p:txBody>
      </p:sp>
      <p:sp>
        <p:nvSpPr>
          <p:cNvPr id="23" name="文本框 22">
            <a:extLst>
              <a:ext uri="{FF2B5EF4-FFF2-40B4-BE49-F238E27FC236}">
                <a16:creationId xmlns:a16="http://schemas.microsoft.com/office/drawing/2014/main" id="{F4D3718D-8C66-4489-934B-DAF781B66B6E}"/>
              </a:ext>
            </a:extLst>
          </p:cNvPr>
          <p:cNvSpPr txBox="1"/>
          <p:nvPr/>
        </p:nvSpPr>
        <p:spPr>
          <a:xfrm>
            <a:off x="4781755" y="4195014"/>
            <a:ext cx="1186543" cy="830997"/>
          </a:xfrm>
          <a:prstGeom prst="rect">
            <a:avLst/>
          </a:prstGeom>
          <a:noFill/>
        </p:spPr>
        <p:txBody>
          <a:bodyPr wrap="none" rtlCol="0">
            <a:spAutoFit/>
          </a:bodyPr>
          <a:lstStyle/>
          <a:p>
            <a:r>
              <a:rPr lang="en-US" altLang="zh-CN" sz="2800" b="1" dirty="0">
                <a:solidFill>
                  <a:schemeClr val="accent1"/>
                </a:solidFill>
                <a:cs typeface="+mn-ea"/>
                <a:sym typeface="+mn-lt"/>
              </a:rPr>
              <a:t>156</a:t>
            </a:r>
            <a:r>
              <a:rPr lang="zh-CN" altLang="en-US" b="1" dirty="0">
                <a:cs typeface="+mn-ea"/>
                <a:sym typeface="+mn-lt"/>
              </a:rPr>
              <a:t>次</a:t>
            </a:r>
            <a:r>
              <a:rPr lang="zh-CN" altLang="en-US" sz="2800" b="1" dirty="0">
                <a:cs typeface="+mn-ea"/>
                <a:sym typeface="+mn-lt"/>
              </a:rPr>
              <a:t> </a:t>
            </a:r>
            <a:endParaRPr lang="en-US" altLang="zh-CN" sz="2000" dirty="0">
              <a:cs typeface="+mn-ea"/>
              <a:sym typeface="+mn-lt"/>
            </a:endParaRPr>
          </a:p>
          <a:p>
            <a:r>
              <a:rPr lang="en-US" altLang="zh-CN" sz="2000" dirty="0">
                <a:cs typeface="+mn-ea"/>
                <a:sym typeface="+mn-lt"/>
              </a:rPr>
              <a:t>SCI</a:t>
            </a:r>
            <a:r>
              <a:rPr lang="zh-CN" altLang="en-US" sz="2000" dirty="0">
                <a:cs typeface="+mn-ea"/>
                <a:sym typeface="+mn-lt"/>
              </a:rPr>
              <a:t>引用</a:t>
            </a:r>
            <a:endParaRPr lang="zh-CN" altLang="en-US" sz="2400" dirty="0">
              <a:cs typeface="+mn-ea"/>
              <a:sym typeface="+mn-lt"/>
            </a:endParaRPr>
          </a:p>
        </p:txBody>
      </p:sp>
      <p:sp>
        <p:nvSpPr>
          <p:cNvPr id="24" name="文本框 23">
            <a:extLst>
              <a:ext uri="{FF2B5EF4-FFF2-40B4-BE49-F238E27FC236}">
                <a16:creationId xmlns:a16="http://schemas.microsoft.com/office/drawing/2014/main" id="{00EE8B13-D713-4F5C-B38A-24EDECB47D61}"/>
              </a:ext>
            </a:extLst>
          </p:cNvPr>
          <p:cNvSpPr txBox="1"/>
          <p:nvPr/>
        </p:nvSpPr>
        <p:spPr>
          <a:xfrm>
            <a:off x="2456304" y="5157646"/>
            <a:ext cx="2236510" cy="830997"/>
          </a:xfrm>
          <a:prstGeom prst="rect">
            <a:avLst/>
          </a:prstGeom>
          <a:noFill/>
        </p:spPr>
        <p:txBody>
          <a:bodyPr wrap="none" rtlCol="0">
            <a:spAutoFit/>
          </a:bodyPr>
          <a:lstStyle/>
          <a:p>
            <a:r>
              <a:rPr lang="en-US" altLang="zh-CN" sz="2800" b="1" dirty="0">
                <a:solidFill>
                  <a:schemeClr val="accent1"/>
                </a:solidFill>
                <a:cs typeface="+mn-ea"/>
                <a:sym typeface="+mn-lt"/>
              </a:rPr>
              <a:t>243</a:t>
            </a:r>
            <a:r>
              <a:rPr lang="zh-CN" altLang="en-US" b="1" dirty="0">
                <a:cs typeface="+mn-ea"/>
                <a:sym typeface="+mn-lt"/>
              </a:rPr>
              <a:t>次 </a:t>
            </a:r>
            <a:endParaRPr lang="en-US" altLang="zh-CN" sz="2000" dirty="0">
              <a:cs typeface="+mn-ea"/>
              <a:sym typeface="+mn-lt"/>
            </a:endParaRPr>
          </a:p>
          <a:p>
            <a:r>
              <a:rPr lang="zh-CN" altLang="en-US" sz="2000" dirty="0">
                <a:cs typeface="+mn-ea"/>
                <a:sym typeface="+mn-lt"/>
              </a:rPr>
              <a:t>单篇最高引用次数</a:t>
            </a:r>
            <a:endParaRPr lang="zh-CN" altLang="en-US" sz="2400" dirty="0">
              <a:cs typeface="+mn-ea"/>
              <a:sym typeface="+mn-lt"/>
            </a:endParaRPr>
          </a:p>
        </p:txBody>
      </p:sp>
    </p:spTree>
    <p:extLst>
      <p:ext uri="{BB962C8B-B14F-4D97-AF65-F5344CB8AC3E}">
        <p14:creationId xmlns:p14="http://schemas.microsoft.com/office/powerpoint/2010/main" val="161210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BAE0DF-112C-41A4-B7CD-451ED69D16D6}"/>
              </a:ext>
            </a:extLst>
          </p:cNvPr>
          <p:cNvSpPr>
            <a:spLocks noGrp="1"/>
          </p:cNvSpPr>
          <p:nvPr>
            <p:ph type="body" sz="quarter" idx="10"/>
          </p:nvPr>
        </p:nvSpPr>
        <p:spPr/>
        <p:txBody>
          <a:bodyPr/>
          <a:lstStyle/>
          <a:p>
            <a:r>
              <a:rPr lang="zh-CN" altLang="en-US" dirty="0"/>
              <a:t>第三章节标题</a:t>
            </a:r>
          </a:p>
        </p:txBody>
      </p:sp>
      <p:sp>
        <p:nvSpPr>
          <p:cNvPr id="4" name="laboratory-microscope_73379">
            <a:extLst>
              <a:ext uri="{FF2B5EF4-FFF2-40B4-BE49-F238E27FC236}">
                <a16:creationId xmlns:a16="http://schemas.microsoft.com/office/drawing/2014/main" id="{634B9C75-3C46-45A5-AA28-804A0D3B1B60}"/>
              </a:ext>
            </a:extLst>
          </p:cNvPr>
          <p:cNvSpPr>
            <a:spLocks noChangeAspect="1"/>
          </p:cNvSpPr>
          <p:nvPr/>
        </p:nvSpPr>
        <p:spPr bwMode="auto">
          <a:xfrm>
            <a:off x="5718000" y="1793118"/>
            <a:ext cx="756000" cy="1067096"/>
          </a:xfrm>
          <a:custGeom>
            <a:avLst/>
            <a:gdLst>
              <a:gd name="T0" fmla="*/ 1973 w 1985"/>
              <a:gd name="T1" fmla="*/ 439 h 2806"/>
              <a:gd name="T2" fmla="*/ 1546 w 1985"/>
              <a:gd name="T3" fmla="*/ 11 h 2806"/>
              <a:gd name="T4" fmla="*/ 1505 w 1985"/>
              <a:gd name="T5" fmla="*/ 11 h 2806"/>
              <a:gd name="T6" fmla="*/ 1480 w 1985"/>
              <a:gd name="T7" fmla="*/ 37 h 2806"/>
              <a:gd name="T8" fmla="*/ 1480 w 1985"/>
              <a:gd name="T9" fmla="*/ 78 h 2806"/>
              <a:gd name="T10" fmla="*/ 1507 w 1985"/>
              <a:gd name="T11" fmla="*/ 105 h 2806"/>
              <a:gd name="T12" fmla="*/ 653 w 1985"/>
              <a:gd name="T13" fmla="*/ 958 h 2806"/>
              <a:gd name="T14" fmla="*/ 626 w 1985"/>
              <a:gd name="T15" fmla="*/ 931 h 2806"/>
              <a:gd name="T16" fmla="*/ 586 w 1985"/>
              <a:gd name="T17" fmla="*/ 931 h 2806"/>
              <a:gd name="T18" fmla="*/ 560 w 1985"/>
              <a:gd name="T19" fmla="*/ 956 h 2806"/>
              <a:gd name="T20" fmla="*/ 560 w 1985"/>
              <a:gd name="T21" fmla="*/ 997 h 2806"/>
              <a:gd name="T22" fmla="*/ 988 w 1985"/>
              <a:gd name="T23" fmla="*/ 1425 h 2806"/>
              <a:gd name="T24" fmla="*/ 1028 w 1985"/>
              <a:gd name="T25" fmla="*/ 1425 h 2806"/>
              <a:gd name="T26" fmla="*/ 1054 w 1985"/>
              <a:gd name="T27" fmla="*/ 1399 h 2806"/>
              <a:gd name="T28" fmla="*/ 1054 w 1985"/>
              <a:gd name="T29" fmla="*/ 1358 h 2806"/>
              <a:gd name="T30" fmla="*/ 1029 w 1985"/>
              <a:gd name="T31" fmla="*/ 1333 h 2806"/>
              <a:gd name="T32" fmla="*/ 1217 w 1985"/>
              <a:gd name="T33" fmla="*/ 1144 h 2806"/>
              <a:gd name="T34" fmla="*/ 1479 w 1985"/>
              <a:gd name="T35" fmla="*/ 1263 h 2806"/>
              <a:gd name="T36" fmla="*/ 1666 w 1985"/>
              <a:gd name="T37" fmla="*/ 1208 h 2806"/>
              <a:gd name="T38" fmla="*/ 1709 w 1985"/>
              <a:gd name="T39" fmla="*/ 1432 h 2806"/>
              <a:gd name="T40" fmla="*/ 1097 w 1985"/>
              <a:gd name="T41" fmla="*/ 2044 h 2806"/>
              <a:gd name="T42" fmla="*/ 1096 w 1985"/>
              <a:gd name="T43" fmla="*/ 2044 h 2806"/>
              <a:gd name="T44" fmla="*/ 555 w 1985"/>
              <a:gd name="T45" fmla="*/ 1718 h 2806"/>
              <a:gd name="T46" fmla="*/ 848 w 1985"/>
              <a:gd name="T47" fmla="*/ 1718 h 2806"/>
              <a:gd name="T48" fmla="*/ 919 w 1985"/>
              <a:gd name="T49" fmla="*/ 1647 h 2806"/>
              <a:gd name="T50" fmla="*/ 919 w 1985"/>
              <a:gd name="T51" fmla="*/ 1592 h 2806"/>
              <a:gd name="T52" fmla="*/ 848 w 1985"/>
              <a:gd name="T53" fmla="*/ 1521 h 2806"/>
              <a:gd name="T54" fmla="*/ 71 w 1985"/>
              <a:gd name="T55" fmla="*/ 1521 h 2806"/>
              <a:gd name="T56" fmla="*/ 0 w 1985"/>
              <a:gd name="T57" fmla="*/ 1592 h 2806"/>
              <a:gd name="T58" fmla="*/ 0 w 1985"/>
              <a:gd name="T59" fmla="*/ 1647 h 2806"/>
              <a:gd name="T60" fmla="*/ 71 w 1985"/>
              <a:gd name="T61" fmla="*/ 1718 h 2806"/>
              <a:gd name="T62" fmla="*/ 408 w 1985"/>
              <a:gd name="T63" fmla="*/ 1718 h 2806"/>
              <a:gd name="T64" fmla="*/ 940 w 1985"/>
              <a:gd name="T65" fmla="*/ 2160 h 2806"/>
              <a:gd name="T66" fmla="*/ 940 w 1985"/>
              <a:gd name="T67" fmla="*/ 2391 h 2806"/>
              <a:gd name="T68" fmla="*/ 423 w 1985"/>
              <a:gd name="T69" fmla="*/ 2806 h 2806"/>
              <a:gd name="T70" fmla="*/ 1814 w 1985"/>
              <a:gd name="T71" fmla="*/ 2806 h 2806"/>
              <a:gd name="T72" fmla="*/ 1296 w 1985"/>
              <a:gd name="T73" fmla="*/ 2391 h 2806"/>
              <a:gd name="T74" fmla="*/ 1296 w 1985"/>
              <a:gd name="T75" fmla="*/ 2152 h 2806"/>
              <a:gd name="T76" fmla="*/ 1290 w 1985"/>
              <a:gd name="T77" fmla="*/ 2152 h 2806"/>
              <a:gd name="T78" fmla="*/ 1842 w 1985"/>
              <a:gd name="T79" fmla="*/ 1432 h 2806"/>
              <a:gd name="T80" fmla="*/ 1769 w 1985"/>
              <a:gd name="T81" fmla="*/ 1109 h 2806"/>
              <a:gd name="T82" fmla="*/ 1829 w 1985"/>
              <a:gd name="T83" fmla="*/ 913 h 2806"/>
              <a:gd name="T84" fmla="*/ 1711 w 1985"/>
              <a:gd name="T85" fmla="*/ 651 h 2806"/>
              <a:gd name="T86" fmla="*/ 1882 w 1985"/>
              <a:gd name="T87" fmla="*/ 480 h 2806"/>
              <a:gd name="T88" fmla="*/ 1907 w 1985"/>
              <a:gd name="T89" fmla="*/ 505 h 2806"/>
              <a:gd name="T90" fmla="*/ 1948 w 1985"/>
              <a:gd name="T91" fmla="*/ 505 h 2806"/>
              <a:gd name="T92" fmla="*/ 1973 w 1985"/>
              <a:gd name="T93" fmla="*/ 480 h 2806"/>
              <a:gd name="T94" fmla="*/ 1973 w 1985"/>
              <a:gd name="T95" fmla="*/ 439 h 2806"/>
              <a:gd name="T96" fmla="*/ 1479 w 1985"/>
              <a:gd name="T97" fmla="*/ 1129 h 2806"/>
              <a:gd name="T98" fmla="*/ 1263 w 1985"/>
              <a:gd name="T99" fmla="*/ 913 h 2806"/>
              <a:gd name="T100" fmla="*/ 1479 w 1985"/>
              <a:gd name="T101" fmla="*/ 696 h 2806"/>
              <a:gd name="T102" fmla="*/ 1696 w 1985"/>
              <a:gd name="T103" fmla="*/ 913 h 2806"/>
              <a:gd name="T104" fmla="*/ 1479 w 1985"/>
              <a:gd name="T105" fmla="*/ 1129 h 2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5" h="2806">
                <a:moveTo>
                  <a:pt x="1973" y="439"/>
                </a:moveTo>
                <a:lnTo>
                  <a:pt x="1546" y="11"/>
                </a:lnTo>
                <a:cubicBezTo>
                  <a:pt x="1535" y="0"/>
                  <a:pt x="1516" y="0"/>
                  <a:pt x="1505" y="11"/>
                </a:cubicBezTo>
                <a:lnTo>
                  <a:pt x="1480" y="37"/>
                </a:lnTo>
                <a:cubicBezTo>
                  <a:pt x="1468" y="48"/>
                  <a:pt x="1468" y="66"/>
                  <a:pt x="1480" y="78"/>
                </a:cubicBezTo>
                <a:lnTo>
                  <a:pt x="1507" y="105"/>
                </a:lnTo>
                <a:lnTo>
                  <a:pt x="653" y="958"/>
                </a:lnTo>
                <a:lnTo>
                  <a:pt x="626" y="931"/>
                </a:lnTo>
                <a:cubicBezTo>
                  <a:pt x="615" y="920"/>
                  <a:pt x="597" y="920"/>
                  <a:pt x="586" y="931"/>
                </a:cubicBezTo>
                <a:lnTo>
                  <a:pt x="560" y="956"/>
                </a:lnTo>
                <a:cubicBezTo>
                  <a:pt x="549" y="968"/>
                  <a:pt x="549" y="986"/>
                  <a:pt x="560" y="997"/>
                </a:cubicBezTo>
                <a:lnTo>
                  <a:pt x="988" y="1425"/>
                </a:lnTo>
                <a:cubicBezTo>
                  <a:pt x="999" y="1436"/>
                  <a:pt x="1017" y="1436"/>
                  <a:pt x="1028" y="1425"/>
                </a:cubicBezTo>
                <a:lnTo>
                  <a:pt x="1054" y="1399"/>
                </a:lnTo>
                <a:cubicBezTo>
                  <a:pt x="1065" y="1388"/>
                  <a:pt x="1065" y="1370"/>
                  <a:pt x="1054" y="1358"/>
                </a:cubicBezTo>
                <a:lnTo>
                  <a:pt x="1029" y="1333"/>
                </a:lnTo>
                <a:lnTo>
                  <a:pt x="1217" y="1144"/>
                </a:lnTo>
                <a:cubicBezTo>
                  <a:pt x="1281" y="1217"/>
                  <a:pt x="1375" y="1263"/>
                  <a:pt x="1479" y="1263"/>
                </a:cubicBezTo>
                <a:cubicBezTo>
                  <a:pt x="1548" y="1263"/>
                  <a:pt x="1612" y="1243"/>
                  <a:pt x="1666" y="1208"/>
                </a:cubicBezTo>
                <a:cubicBezTo>
                  <a:pt x="1694" y="1278"/>
                  <a:pt x="1709" y="1353"/>
                  <a:pt x="1709" y="1432"/>
                </a:cubicBezTo>
                <a:cubicBezTo>
                  <a:pt x="1709" y="1769"/>
                  <a:pt x="1435" y="2044"/>
                  <a:pt x="1097" y="2044"/>
                </a:cubicBezTo>
                <a:lnTo>
                  <a:pt x="1096" y="2044"/>
                </a:lnTo>
                <a:cubicBezTo>
                  <a:pt x="869" y="2044"/>
                  <a:pt x="660" y="1916"/>
                  <a:pt x="555" y="1718"/>
                </a:cubicBezTo>
                <a:lnTo>
                  <a:pt x="848" y="1718"/>
                </a:lnTo>
                <a:cubicBezTo>
                  <a:pt x="887" y="1718"/>
                  <a:pt x="919" y="1687"/>
                  <a:pt x="919" y="1647"/>
                </a:cubicBezTo>
                <a:lnTo>
                  <a:pt x="919" y="1592"/>
                </a:lnTo>
                <a:cubicBezTo>
                  <a:pt x="919" y="1553"/>
                  <a:pt x="887" y="1521"/>
                  <a:pt x="848" y="1521"/>
                </a:cubicBezTo>
                <a:lnTo>
                  <a:pt x="71" y="1521"/>
                </a:lnTo>
                <a:cubicBezTo>
                  <a:pt x="32" y="1521"/>
                  <a:pt x="0" y="1553"/>
                  <a:pt x="0" y="1592"/>
                </a:cubicBezTo>
                <a:lnTo>
                  <a:pt x="0" y="1647"/>
                </a:lnTo>
                <a:cubicBezTo>
                  <a:pt x="0" y="1687"/>
                  <a:pt x="32" y="1718"/>
                  <a:pt x="71" y="1718"/>
                </a:cubicBezTo>
                <a:lnTo>
                  <a:pt x="408" y="1718"/>
                </a:lnTo>
                <a:cubicBezTo>
                  <a:pt x="503" y="1945"/>
                  <a:pt x="704" y="2109"/>
                  <a:pt x="940" y="2160"/>
                </a:cubicBezTo>
                <a:lnTo>
                  <a:pt x="940" y="2391"/>
                </a:lnTo>
                <a:cubicBezTo>
                  <a:pt x="643" y="2439"/>
                  <a:pt x="423" y="2607"/>
                  <a:pt x="423" y="2806"/>
                </a:cubicBezTo>
                <a:lnTo>
                  <a:pt x="1814" y="2806"/>
                </a:lnTo>
                <a:cubicBezTo>
                  <a:pt x="1814" y="2607"/>
                  <a:pt x="1594" y="2439"/>
                  <a:pt x="1296" y="2391"/>
                </a:cubicBezTo>
                <a:lnTo>
                  <a:pt x="1296" y="2152"/>
                </a:lnTo>
                <a:lnTo>
                  <a:pt x="1290" y="2152"/>
                </a:lnTo>
                <a:cubicBezTo>
                  <a:pt x="1608" y="2067"/>
                  <a:pt x="1842" y="1776"/>
                  <a:pt x="1842" y="1432"/>
                </a:cubicBezTo>
                <a:cubicBezTo>
                  <a:pt x="1842" y="1316"/>
                  <a:pt x="1816" y="1207"/>
                  <a:pt x="1769" y="1109"/>
                </a:cubicBezTo>
                <a:cubicBezTo>
                  <a:pt x="1807" y="1053"/>
                  <a:pt x="1829" y="986"/>
                  <a:pt x="1829" y="913"/>
                </a:cubicBezTo>
                <a:cubicBezTo>
                  <a:pt x="1829" y="808"/>
                  <a:pt x="1783" y="715"/>
                  <a:pt x="1711" y="651"/>
                </a:cubicBezTo>
                <a:lnTo>
                  <a:pt x="1882" y="480"/>
                </a:lnTo>
                <a:lnTo>
                  <a:pt x="1907" y="505"/>
                </a:lnTo>
                <a:cubicBezTo>
                  <a:pt x="1918" y="517"/>
                  <a:pt x="1937" y="517"/>
                  <a:pt x="1948" y="505"/>
                </a:cubicBezTo>
                <a:lnTo>
                  <a:pt x="1973" y="480"/>
                </a:lnTo>
                <a:cubicBezTo>
                  <a:pt x="1985" y="469"/>
                  <a:pt x="1985" y="450"/>
                  <a:pt x="1973" y="439"/>
                </a:cubicBezTo>
                <a:close/>
                <a:moveTo>
                  <a:pt x="1479" y="1129"/>
                </a:moveTo>
                <a:cubicBezTo>
                  <a:pt x="1360" y="1129"/>
                  <a:pt x="1263" y="1032"/>
                  <a:pt x="1263" y="913"/>
                </a:cubicBezTo>
                <a:cubicBezTo>
                  <a:pt x="1263" y="793"/>
                  <a:pt x="1360" y="696"/>
                  <a:pt x="1479" y="696"/>
                </a:cubicBezTo>
                <a:cubicBezTo>
                  <a:pt x="1599" y="696"/>
                  <a:pt x="1696" y="793"/>
                  <a:pt x="1696" y="913"/>
                </a:cubicBezTo>
                <a:cubicBezTo>
                  <a:pt x="1696" y="1032"/>
                  <a:pt x="1599" y="1129"/>
                  <a:pt x="1479" y="1129"/>
                </a:cubicBezTo>
                <a:close/>
              </a:path>
            </a:pathLst>
          </a:custGeom>
          <a:solidFill>
            <a:schemeClr val="bg1"/>
          </a:solidFill>
          <a:ln>
            <a:noFill/>
          </a:ln>
        </p:spPr>
      </p:sp>
    </p:spTree>
    <p:extLst>
      <p:ext uri="{BB962C8B-B14F-4D97-AF65-F5344CB8AC3E}">
        <p14:creationId xmlns:p14="http://schemas.microsoft.com/office/powerpoint/2010/main" val="4126933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CCDC30F-1ED2-4983-813B-B06C1B301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842" y="3080278"/>
            <a:ext cx="1934872" cy="2751147"/>
          </a:xfrm>
          <a:prstGeom prst="rect">
            <a:avLst/>
          </a:prstGeom>
          <a:effectLst/>
        </p:spPr>
      </p:pic>
      <p:pic>
        <p:nvPicPr>
          <p:cNvPr id="6" name="图片 5">
            <a:extLst>
              <a:ext uri="{FF2B5EF4-FFF2-40B4-BE49-F238E27FC236}">
                <a16:creationId xmlns:a16="http://schemas.microsoft.com/office/drawing/2014/main" id="{14916ACA-FF02-4F34-86FC-C280DF373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292" y="3080278"/>
            <a:ext cx="1934872" cy="2751147"/>
          </a:xfrm>
          <a:prstGeom prst="rect">
            <a:avLst/>
          </a:prstGeom>
          <a:effectLst/>
        </p:spPr>
      </p:pic>
      <p:pic>
        <p:nvPicPr>
          <p:cNvPr id="10" name="图片 9">
            <a:extLst>
              <a:ext uri="{FF2B5EF4-FFF2-40B4-BE49-F238E27FC236}">
                <a16:creationId xmlns:a16="http://schemas.microsoft.com/office/drawing/2014/main" id="{44E26D53-491A-42FE-B66A-8E70A5A52785}"/>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3208956" y="2954927"/>
            <a:ext cx="2193296" cy="2876498"/>
          </a:xfrm>
          <a:prstGeom prst="rect">
            <a:avLst/>
          </a:prstGeom>
          <a:effectLst/>
        </p:spPr>
      </p:pic>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已出版论著</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50</a:t>
            </a:fld>
            <a:endParaRPr lang="zh-CN" altLang="en-US" dirty="0">
              <a:sym typeface="+mn-lt"/>
            </a:endParaRPr>
          </a:p>
        </p:txBody>
      </p:sp>
      <p:pic>
        <p:nvPicPr>
          <p:cNvPr id="7" name="图片 6">
            <a:extLst>
              <a:ext uri="{FF2B5EF4-FFF2-40B4-BE49-F238E27FC236}">
                <a16:creationId xmlns:a16="http://schemas.microsoft.com/office/drawing/2014/main" id="{D68C6C88-F194-41AE-A6E5-48EE8B5CC6D8}"/>
              </a:ext>
            </a:extLst>
          </p:cNvPr>
          <p:cNvPicPr>
            <a:picLocks noChangeAspect="1"/>
          </p:cNvPicPr>
          <p:nvPr/>
        </p:nvPicPr>
        <p:blipFill rotWithShape="1">
          <a:blip r:embed="rId3">
            <a:extLst>
              <a:ext uri="{28A0092B-C50C-407E-A947-70E740481C1C}">
                <a14:useLocalDpi xmlns:a14="http://schemas.microsoft.com/office/drawing/2010/main" val="0"/>
              </a:ext>
            </a:extLst>
          </a:blip>
          <a:srcRect l="7856" t="4591" r="5169" b="6436"/>
          <a:stretch/>
        </p:blipFill>
        <p:spPr>
          <a:xfrm>
            <a:off x="6819865" y="2954927"/>
            <a:ext cx="2193296" cy="2876498"/>
          </a:xfrm>
          <a:prstGeom prst="rect">
            <a:avLst/>
          </a:prstGeom>
          <a:effectLst/>
        </p:spPr>
      </p:pic>
      <p:pic>
        <p:nvPicPr>
          <p:cNvPr id="8" name="图片 7">
            <a:extLst>
              <a:ext uri="{FF2B5EF4-FFF2-40B4-BE49-F238E27FC236}">
                <a16:creationId xmlns:a16="http://schemas.microsoft.com/office/drawing/2014/main" id="{E2583695-07BA-4896-AEFB-014030303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633" y="2708632"/>
            <a:ext cx="2454734" cy="3122793"/>
          </a:xfrm>
          <a:prstGeom prst="rect">
            <a:avLst/>
          </a:prstGeom>
          <a:effectLst/>
        </p:spPr>
      </p:pic>
      <p:sp>
        <p:nvSpPr>
          <p:cNvPr id="9" name="矩形 8">
            <a:extLst>
              <a:ext uri="{FF2B5EF4-FFF2-40B4-BE49-F238E27FC236}">
                <a16:creationId xmlns:a16="http://schemas.microsoft.com/office/drawing/2014/main" id="{253A4789-87A7-4E15-9BBA-28430AA7FA44}"/>
              </a:ext>
            </a:extLst>
          </p:cNvPr>
          <p:cNvSpPr/>
          <p:nvPr/>
        </p:nvSpPr>
        <p:spPr>
          <a:xfrm>
            <a:off x="1432190" y="1203677"/>
            <a:ext cx="9249508" cy="1294905"/>
          </a:xfrm>
          <a:prstGeom prst="rect">
            <a:avLst/>
          </a:prstGeom>
        </p:spPr>
        <p:txBody>
          <a:bodyPr wrap="square" lIns="0" rIns="0">
            <a:normAutofit/>
          </a:bodyPr>
          <a:lstStyle/>
          <a:p>
            <a:pPr algn="just">
              <a:lnSpc>
                <a:spcPct val="130000"/>
              </a:lnSpc>
            </a:pPr>
            <a:r>
              <a:rPr lang="zh-CN" altLang="en-US" sz="2000" dirty="0">
                <a:cs typeface="+mn-ea"/>
                <a:sym typeface="+mn-lt"/>
              </a:rPr>
              <a:t>图片可根据需要增减，重新排列。图片可根据需要增减，重新排列。图片可根据需要增减，重新排列。图片可根据需要增减，重新排列。图片可根据需要增减，重新排列。图片可根据需要增减，重新排列</a:t>
            </a:r>
            <a:endParaRPr lang="en-US" altLang="zh-CN" sz="2000" dirty="0">
              <a:cs typeface="+mn-ea"/>
              <a:sym typeface="+mn-lt"/>
            </a:endParaRPr>
          </a:p>
        </p:txBody>
      </p:sp>
    </p:spTree>
    <p:extLst>
      <p:ext uri="{BB962C8B-B14F-4D97-AF65-F5344CB8AC3E}">
        <p14:creationId xmlns:p14="http://schemas.microsoft.com/office/powerpoint/2010/main" val="3766562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28B33-6C43-4B76-B1A9-2B9358EA104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软件著作权、专利等</a:t>
            </a:r>
          </a:p>
        </p:txBody>
      </p:sp>
      <p:sp>
        <p:nvSpPr>
          <p:cNvPr id="3" name="灯片编号占位符 2">
            <a:extLst>
              <a:ext uri="{FF2B5EF4-FFF2-40B4-BE49-F238E27FC236}">
                <a16:creationId xmlns:a16="http://schemas.microsoft.com/office/drawing/2014/main" id="{B6B5D919-1EBE-466F-B227-4B038308BC98}"/>
              </a:ext>
            </a:extLst>
          </p:cNvPr>
          <p:cNvSpPr>
            <a:spLocks noGrp="1"/>
          </p:cNvSpPr>
          <p:nvPr>
            <p:ph type="sldNum" sz="quarter" idx="12"/>
          </p:nvPr>
        </p:nvSpPr>
        <p:spPr/>
        <p:txBody>
          <a:bodyPr/>
          <a:lstStyle/>
          <a:p>
            <a:fld id="{2515AB8F-1C56-49E9-90C8-78D22B0C1B97}" type="slidenum">
              <a:rPr lang="zh-CN" altLang="en-US" smtClean="0">
                <a:sym typeface="+mn-lt"/>
              </a:rPr>
              <a:pPr/>
              <a:t>51</a:t>
            </a:fld>
            <a:endParaRPr lang="zh-CN" altLang="en-US" dirty="0">
              <a:sym typeface="+mn-lt"/>
            </a:endParaRPr>
          </a:p>
        </p:txBody>
      </p:sp>
      <p:sp>
        <p:nvSpPr>
          <p:cNvPr id="5" name="矩形 4">
            <a:extLst>
              <a:ext uri="{FF2B5EF4-FFF2-40B4-BE49-F238E27FC236}">
                <a16:creationId xmlns:a16="http://schemas.microsoft.com/office/drawing/2014/main" id="{00151CA7-B100-46B6-B436-9DC4C145AA41}"/>
              </a:ext>
            </a:extLst>
          </p:cNvPr>
          <p:cNvSpPr/>
          <p:nvPr/>
        </p:nvSpPr>
        <p:spPr>
          <a:xfrm>
            <a:off x="2999219" y="1424940"/>
            <a:ext cx="8364767" cy="42100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平行四边形 9">
            <a:extLst>
              <a:ext uri="{FF2B5EF4-FFF2-40B4-BE49-F238E27FC236}">
                <a16:creationId xmlns:a16="http://schemas.microsoft.com/office/drawing/2014/main" id="{F219FF07-B146-4A45-B03A-F619BF9ECD2F}"/>
              </a:ext>
            </a:extLst>
          </p:cNvPr>
          <p:cNvSpPr/>
          <p:nvPr/>
        </p:nvSpPr>
        <p:spPr>
          <a:xfrm rot="16200000" flipH="1">
            <a:off x="-773704" y="2039897"/>
            <a:ext cx="4210051" cy="3005542"/>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5BD64E03-83BB-4182-972F-3FA058A16AF8}"/>
              </a:ext>
            </a:extLst>
          </p:cNvPr>
          <p:cNvSpPr txBox="1"/>
          <p:nvPr/>
        </p:nvSpPr>
        <p:spPr>
          <a:xfrm>
            <a:off x="951179" y="2308666"/>
            <a:ext cx="1728000" cy="461665"/>
          </a:xfrm>
          <a:prstGeom prst="rect">
            <a:avLst/>
          </a:prstGeom>
          <a:noFill/>
        </p:spPr>
        <p:txBody>
          <a:bodyPr wrap="none" rtlCol="0">
            <a:spAutoFit/>
          </a:bodyPr>
          <a:lstStyle/>
          <a:p>
            <a:r>
              <a:rPr lang="zh-CN" altLang="en-US" sz="2400" dirty="0">
                <a:solidFill>
                  <a:schemeClr val="accent1"/>
                </a:solidFill>
                <a:cs typeface="+mn-ea"/>
                <a:sym typeface="+mn-lt"/>
              </a:rPr>
              <a:t>软件著作权</a:t>
            </a:r>
            <a:endParaRPr lang="en-US" altLang="zh-CN" sz="2400" dirty="0">
              <a:solidFill>
                <a:schemeClr val="accent1"/>
              </a:solidFill>
              <a:cs typeface="+mn-ea"/>
              <a:sym typeface="+mn-lt"/>
            </a:endParaRPr>
          </a:p>
        </p:txBody>
      </p:sp>
      <p:sp>
        <p:nvSpPr>
          <p:cNvPr id="8" name="文本框 7">
            <a:extLst>
              <a:ext uri="{FF2B5EF4-FFF2-40B4-BE49-F238E27FC236}">
                <a16:creationId xmlns:a16="http://schemas.microsoft.com/office/drawing/2014/main" id="{6D6757DA-2269-4608-9DF4-102D3D485242}"/>
              </a:ext>
            </a:extLst>
          </p:cNvPr>
          <p:cNvSpPr txBox="1"/>
          <p:nvPr/>
        </p:nvSpPr>
        <p:spPr>
          <a:xfrm>
            <a:off x="923069" y="4289599"/>
            <a:ext cx="1728000" cy="461665"/>
          </a:xfrm>
          <a:prstGeom prst="rect">
            <a:avLst/>
          </a:prstGeom>
          <a:noFill/>
        </p:spPr>
        <p:txBody>
          <a:bodyPr wrap="square" rtlCol="0">
            <a:spAutoFit/>
          </a:bodyPr>
          <a:lstStyle/>
          <a:p>
            <a:pPr algn="dist"/>
            <a:r>
              <a:rPr lang="zh-CN" altLang="en-US" sz="2400" dirty="0">
                <a:solidFill>
                  <a:schemeClr val="accent1"/>
                </a:solidFill>
                <a:cs typeface="+mn-ea"/>
                <a:sym typeface="+mn-lt"/>
              </a:rPr>
              <a:t>专利</a:t>
            </a:r>
            <a:endParaRPr lang="en-US" altLang="zh-CN" sz="2400" dirty="0">
              <a:solidFill>
                <a:schemeClr val="accent1"/>
              </a:solidFill>
              <a:cs typeface="+mn-ea"/>
              <a:sym typeface="+mn-lt"/>
            </a:endParaRPr>
          </a:p>
        </p:txBody>
      </p:sp>
      <p:sp>
        <p:nvSpPr>
          <p:cNvPr id="13" name="平行四边形 12">
            <a:extLst>
              <a:ext uri="{FF2B5EF4-FFF2-40B4-BE49-F238E27FC236}">
                <a16:creationId xmlns:a16="http://schemas.microsoft.com/office/drawing/2014/main" id="{88AAF199-9C1E-4711-B8B8-01202D100A20}"/>
              </a:ext>
            </a:extLst>
          </p:cNvPr>
          <p:cNvSpPr/>
          <p:nvPr/>
        </p:nvSpPr>
        <p:spPr>
          <a:xfrm rot="16200000" flipH="1">
            <a:off x="10065992" y="2900764"/>
            <a:ext cx="4210051" cy="1283810"/>
          </a:xfrm>
          <a:prstGeom prst="parallelogram">
            <a:avLst>
              <a:gd name="adj" fmla="val 0"/>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93EB810E-014E-4EAA-A1F3-AE9154CAC026}"/>
              </a:ext>
            </a:extLst>
          </p:cNvPr>
          <p:cNvSpPr txBox="1"/>
          <p:nvPr/>
        </p:nvSpPr>
        <p:spPr>
          <a:xfrm>
            <a:off x="5370433" y="1712862"/>
            <a:ext cx="5649493" cy="1653273"/>
          </a:xfrm>
          <a:prstGeom prst="rect">
            <a:avLst/>
          </a:prstGeom>
          <a:noFill/>
        </p:spPr>
        <p:txBody>
          <a:bodyPr wrap="square" lIns="0" rIns="0" rtlCol="0">
            <a:normAutofit/>
          </a:bodyPr>
          <a:lstStyle/>
          <a:p>
            <a:pPr>
              <a:lnSpc>
                <a:spcPct val="130000"/>
              </a:lnSpc>
            </a:pPr>
            <a:r>
              <a:rPr lang="zh-CN" altLang="en-US" sz="2000" dirty="0">
                <a:cs typeface="+mn-ea"/>
                <a:sym typeface="+mn-lt"/>
              </a:rPr>
              <a:t>你的软件著作名称你的软件著作名称你的软件著作</a:t>
            </a:r>
            <a:endParaRPr lang="en-US" altLang="zh-CN" sz="2000" dirty="0">
              <a:cs typeface="+mn-ea"/>
              <a:sym typeface="+mn-lt"/>
            </a:endParaRPr>
          </a:p>
          <a:p>
            <a:pPr>
              <a:lnSpc>
                <a:spcPct val="130000"/>
              </a:lnSpc>
            </a:pPr>
            <a:r>
              <a:rPr lang="en-US" altLang="zh-CN" sz="2000" dirty="0">
                <a:cs typeface="+mn-ea"/>
                <a:sym typeface="+mn-lt"/>
              </a:rPr>
              <a:t>201812345678</a:t>
            </a:r>
          </a:p>
          <a:p>
            <a:pPr>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a:p>
            <a:pPr>
              <a:lnSpc>
                <a:spcPct val="130000"/>
              </a:lnSpc>
            </a:pPr>
            <a:r>
              <a:rPr lang="en-US" altLang="zh-CN" sz="2000" dirty="0">
                <a:cs typeface="+mn-ea"/>
                <a:sym typeface="+mn-lt"/>
              </a:rPr>
              <a:t>70%</a:t>
            </a:r>
          </a:p>
        </p:txBody>
      </p:sp>
      <p:grpSp>
        <p:nvGrpSpPr>
          <p:cNvPr id="33" name="组合 32">
            <a:extLst>
              <a:ext uri="{FF2B5EF4-FFF2-40B4-BE49-F238E27FC236}">
                <a16:creationId xmlns:a16="http://schemas.microsoft.com/office/drawing/2014/main" id="{8F4A8E15-6042-4D92-9E93-8F442FFEB36E}"/>
              </a:ext>
            </a:extLst>
          </p:cNvPr>
          <p:cNvGrpSpPr/>
          <p:nvPr/>
        </p:nvGrpSpPr>
        <p:grpSpPr>
          <a:xfrm>
            <a:off x="3343279" y="1754559"/>
            <a:ext cx="1749600" cy="1572484"/>
            <a:chOff x="3433846" y="1817424"/>
            <a:chExt cx="1749600" cy="1572484"/>
          </a:xfrm>
        </p:grpSpPr>
        <p:sp>
          <p:nvSpPr>
            <p:cNvPr id="22" name="文本框 21">
              <a:extLst>
                <a:ext uri="{FF2B5EF4-FFF2-40B4-BE49-F238E27FC236}">
                  <a16:creationId xmlns:a16="http://schemas.microsoft.com/office/drawing/2014/main" id="{A6A39D1D-FB9B-4708-A0A9-AC2863EA023C}"/>
                </a:ext>
              </a:extLst>
            </p:cNvPr>
            <p:cNvSpPr txBox="1"/>
            <p:nvPr/>
          </p:nvSpPr>
          <p:spPr>
            <a:xfrm>
              <a:off x="3433846" y="2204316"/>
              <a:ext cx="1749600" cy="411808"/>
            </a:xfrm>
            <a:prstGeom prst="rect">
              <a:avLst/>
            </a:prstGeom>
            <a:noFill/>
          </p:spPr>
          <p:txBody>
            <a:bodyPr wrap="square" rtlCol="0">
              <a:spAutoFit/>
            </a:bodyPr>
            <a:lstStyle/>
            <a:p>
              <a:pPr algn="dist"/>
              <a:r>
                <a:rPr lang="zh-CN" altLang="en-US" sz="2000" dirty="0">
                  <a:cs typeface="+mn-ea"/>
                  <a:sym typeface="+mn-lt"/>
                </a:rPr>
                <a:t>登记号</a:t>
              </a:r>
            </a:p>
          </p:txBody>
        </p:sp>
        <p:sp>
          <p:nvSpPr>
            <p:cNvPr id="25" name="文本框 24">
              <a:extLst>
                <a:ext uri="{FF2B5EF4-FFF2-40B4-BE49-F238E27FC236}">
                  <a16:creationId xmlns:a16="http://schemas.microsoft.com/office/drawing/2014/main" id="{0C78D5E0-B566-4B2E-B602-7BD2F7512B14}"/>
                </a:ext>
              </a:extLst>
            </p:cNvPr>
            <p:cNvSpPr txBox="1"/>
            <p:nvPr/>
          </p:nvSpPr>
          <p:spPr>
            <a:xfrm>
              <a:off x="3433846" y="2602906"/>
              <a:ext cx="1747754" cy="400110"/>
            </a:xfrm>
            <a:prstGeom prst="rect">
              <a:avLst/>
            </a:prstGeom>
            <a:noFill/>
          </p:spPr>
          <p:txBody>
            <a:bodyPr wrap="square" rtlCol="0">
              <a:spAutoFit/>
            </a:bodyPr>
            <a:lstStyle/>
            <a:p>
              <a:pPr algn="dist"/>
              <a:r>
                <a:rPr lang="zh-CN" altLang="en-US" sz="2000" dirty="0">
                  <a:cs typeface="+mn-ea"/>
                  <a:sym typeface="+mn-lt"/>
                </a:rPr>
                <a:t>首次发表日期</a:t>
              </a:r>
            </a:p>
          </p:txBody>
        </p:sp>
        <p:sp>
          <p:nvSpPr>
            <p:cNvPr id="26" name="文本框 25">
              <a:extLst>
                <a:ext uri="{FF2B5EF4-FFF2-40B4-BE49-F238E27FC236}">
                  <a16:creationId xmlns:a16="http://schemas.microsoft.com/office/drawing/2014/main" id="{656A2147-F663-4580-9B0F-927A3B8721CE}"/>
                </a:ext>
              </a:extLst>
            </p:cNvPr>
            <p:cNvSpPr txBox="1"/>
            <p:nvPr/>
          </p:nvSpPr>
          <p:spPr>
            <a:xfrm>
              <a:off x="3433846" y="2989798"/>
              <a:ext cx="1747754" cy="400110"/>
            </a:xfrm>
            <a:prstGeom prst="rect">
              <a:avLst/>
            </a:prstGeom>
            <a:noFill/>
          </p:spPr>
          <p:txBody>
            <a:bodyPr wrap="square" rtlCol="0">
              <a:spAutoFit/>
            </a:bodyPr>
            <a:lstStyle/>
            <a:p>
              <a:pPr algn="dist"/>
              <a:r>
                <a:rPr lang="zh-CN" altLang="en-US" sz="2000" dirty="0">
                  <a:cs typeface="+mn-ea"/>
                  <a:sym typeface="+mn-lt"/>
                </a:rPr>
                <a:t>本人贡献</a:t>
              </a:r>
            </a:p>
          </p:txBody>
        </p:sp>
        <p:sp>
          <p:nvSpPr>
            <p:cNvPr id="27" name="文本框 26">
              <a:extLst>
                <a:ext uri="{FF2B5EF4-FFF2-40B4-BE49-F238E27FC236}">
                  <a16:creationId xmlns:a16="http://schemas.microsoft.com/office/drawing/2014/main" id="{0E541B75-3669-467E-B38A-CFD56E71A77E}"/>
                </a:ext>
              </a:extLst>
            </p:cNvPr>
            <p:cNvSpPr txBox="1"/>
            <p:nvPr/>
          </p:nvSpPr>
          <p:spPr>
            <a:xfrm>
              <a:off x="3433846" y="1817424"/>
              <a:ext cx="1747754" cy="400110"/>
            </a:xfrm>
            <a:prstGeom prst="rect">
              <a:avLst/>
            </a:prstGeom>
            <a:noFill/>
          </p:spPr>
          <p:txBody>
            <a:bodyPr wrap="square" rtlCol="0">
              <a:spAutoFit/>
            </a:bodyPr>
            <a:lstStyle/>
            <a:p>
              <a:pPr algn="dist"/>
              <a:r>
                <a:rPr lang="zh-CN" altLang="en-US" sz="2000" dirty="0">
                  <a:cs typeface="+mn-ea"/>
                  <a:sym typeface="+mn-lt"/>
                </a:rPr>
                <a:t>软件著作名称</a:t>
              </a:r>
            </a:p>
          </p:txBody>
        </p:sp>
      </p:grpSp>
      <p:sp>
        <p:nvSpPr>
          <p:cNvPr id="34" name="文本框 33">
            <a:extLst>
              <a:ext uri="{FF2B5EF4-FFF2-40B4-BE49-F238E27FC236}">
                <a16:creationId xmlns:a16="http://schemas.microsoft.com/office/drawing/2014/main" id="{DED0BF30-7C7E-4588-B5EC-55EEC59D8943}"/>
              </a:ext>
            </a:extLst>
          </p:cNvPr>
          <p:cNvSpPr txBox="1"/>
          <p:nvPr/>
        </p:nvSpPr>
        <p:spPr>
          <a:xfrm>
            <a:off x="4952599" y="1753212"/>
            <a:ext cx="415498" cy="369332"/>
          </a:xfrm>
          <a:prstGeom prst="rect">
            <a:avLst/>
          </a:prstGeom>
          <a:noFill/>
        </p:spPr>
        <p:txBody>
          <a:bodyPr wrap="none" rtlCol="0">
            <a:spAutoFit/>
          </a:bodyPr>
          <a:lstStyle/>
          <a:p>
            <a:r>
              <a:rPr lang="zh-CN" altLang="en-US" dirty="0">
                <a:cs typeface="+mn-ea"/>
                <a:sym typeface="+mn-lt"/>
              </a:rPr>
              <a:t>：</a:t>
            </a:r>
          </a:p>
        </p:txBody>
      </p:sp>
      <p:sp>
        <p:nvSpPr>
          <p:cNvPr id="35" name="文本框 34">
            <a:extLst>
              <a:ext uri="{FF2B5EF4-FFF2-40B4-BE49-F238E27FC236}">
                <a16:creationId xmlns:a16="http://schemas.microsoft.com/office/drawing/2014/main" id="{EF8F55BD-37FE-49AA-8F5F-1CCA6BC03C93}"/>
              </a:ext>
            </a:extLst>
          </p:cNvPr>
          <p:cNvSpPr txBox="1"/>
          <p:nvPr/>
        </p:nvSpPr>
        <p:spPr>
          <a:xfrm>
            <a:off x="4952599" y="2146016"/>
            <a:ext cx="415498" cy="369332"/>
          </a:xfrm>
          <a:prstGeom prst="rect">
            <a:avLst/>
          </a:prstGeom>
          <a:noFill/>
        </p:spPr>
        <p:txBody>
          <a:bodyPr wrap="none" rtlCol="0">
            <a:spAutoFit/>
          </a:bodyPr>
          <a:lstStyle/>
          <a:p>
            <a:r>
              <a:rPr lang="zh-CN" altLang="en-US" dirty="0">
                <a:cs typeface="+mn-ea"/>
                <a:sym typeface="+mn-lt"/>
              </a:rPr>
              <a:t>：</a:t>
            </a:r>
          </a:p>
        </p:txBody>
      </p:sp>
      <p:sp>
        <p:nvSpPr>
          <p:cNvPr id="36" name="文本框 35">
            <a:extLst>
              <a:ext uri="{FF2B5EF4-FFF2-40B4-BE49-F238E27FC236}">
                <a16:creationId xmlns:a16="http://schemas.microsoft.com/office/drawing/2014/main" id="{DF36F97E-82AD-467E-ADDB-F64FAE159468}"/>
              </a:ext>
            </a:extLst>
          </p:cNvPr>
          <p:cNvSpPr txBox="1"/>
          <p:nvPr/>
        </p:nvSpPr>
        <p:spPr>
          <a:xfrm>
            <a:off x="4952599" y="2528741"/>
            <a:ext cx="415498" cy="369332"/>
          </a:xfrm>
          <a:prstGeom prst="rect">
            <a:avLst/>
          </a:prstGeom>
          <a:noFill/>
        </p:spPr>
        <p:txBody>
          <a:bodyPr wrap="none" rtlCol="0">
            <a:spAutoFit/>
          </a:bodyPr>
          <a:lstStyle/>
          <a:p>
            <a:r>
              <a:rPr lang="zh-CN" altLang="en-US" dirty="0">
                <a:cs typeface="+mn-ea"/>
                <a:sym typeface="+mn-lt"/>
              </a:rPr>
              <a:t>：</a:t>
            </a:r>
          </a:p>
        </p:txBody>
      </p:sp>
      <p:sp>
        <p:nvSpPr>
          <p:cNvPr id="37" name="文本框 36">
            <a:extLst>
              <a:ext uri="{FF2B5EF4-FFF2-40B4-BE49-F238E27FC236}">
                <a16:creationId xmlns:a16="http://schemas.microsoft.com/office/drawing/2014/main" id="{AF9AB64C-F491-4E16-9DDD-ED5477B5BB68}"/>
              </a:ext>
            </a:extLst>
          </p:cNvPr>
          <p:cNvSpPr txBox="1"/>
          <p:nvPr/>
        </p:nvSpPr>
        <p:spPr>
          <a:xfrm>
            <a:off x="4952599" y="2935641"/>
            <a:ext cx="415498" cy="369332"/>
          </a:xfrm>
          <a:prstGeom prst="rect">
            <a:avLst/>
          </a:prstGeom>
          <a:noFill/>
        </p:spPr>
        <p:txBody>
          <a:bodyPr wrap="none" rtlCol="0">
            <a:spAutoFit/>
          </a:bodyPr>
          <a:lstStyle/>
          <a:p>
            <a:r>
              <a:rPr lang="zh-CN" altLang="en-US" dirty="0">
                <a:cs typeface="+mn-ea"/>
                <a:sym typeface="+mn-lt"/>
              </a:rPr>
              <a:t>：</a:t>
            </a:r>
          </a:p>
        </p:txBody>
      </p:sp>
      <p:sp>
        <p:nvSpPr>
          <p:cNvPr id="14" name="文本框 13">
            <a:extLst>
              <a:ext uri="{FF2B5EF4-FFF2-40B4-BE49-F238E27FC236}">
                <a16:creationId xmlns:a16="http://schemas.microsoft.com/office/drawing/2014/main" id="{1FAC4B97-D2A3-45D7-A1F8-C491B4318871}"/>
              </a:ext>
            </a:extLst>
          </p:cNvPr>
          <p:cNvSpPr txBox="1"/>
          <p:nvPr/>
        </p:nvSpPr>
        <p:spPr>
          <a:xfrm>
            <a:off x="5372100" y="3693795"/>
            <a:ext cx="5648400" cy="1653273"/>
          </a:xfrm>
          <a:prstGeom prst="rect">
            <a:avLst/>
          </a:prstGeom>
          <a:noFill/>
        </p:spPr>
        <p:txBody>
          <a:bodyPr wrap="none" lIns="0" rIns="0" rtlCol="0">
            <a:normAutofit/>
          </a:bodyPr>
          <a:lstStyle/>
          <a:p>
            <a:pPr algn="just">
              <a:lnSpc>
                <a:spcPct val="130000"/>
              </a:lnSpc>
            </a:pPr>
            <a:r>
              <a:rPr lang="zh-CN" altLang="en-US" sz="2000" dirty="0">
                <a:cs typeface="+mn-ea"/>
                <a:sym typeface="+mn-lt"/>
              </a:rPr>
              <a:t>你的专利名称你的专利名称你的专利名称你的专利</a:t>
            </a:r>
            <a:endParaRPr lang="en-US" altLang="zh-CN" sz="2000" dirty="0">
              <a:cs typeface="+mn-ea"/>
              <a:sym typeface="+mn-lt"/>
            </a:endParaRPr>
          </a:p>
          <a:p>
            <a:pPr algn="just">
              <a:lnSpc>
                <a:spcPct val="130000"/>
              </a:lnSpc>
            </a:pPr>
            <a:r>
              <a:rPr lang="en-US" altLang="zh-CN" sz="2000" dirty="0">
                <a:cs typeface="+mn-ea"/>
                <a:sym typeface="+mn-lt"/>
              </a:rPr>
              <a:t>201812345678</a:t>
            </a:r>
          </a:p>
          <a:p>
            <a:pPr algn="just">
              <a:lnSpc>
                <a:spcPct val="130000"/>
              </a:lnSpc>
            </a:pPr>
            <a:r>
              <a:rPr lang="zh-CN" altLang="en-US" sz="2000" dirty="0">
                <a:cs typeface="+mn-ea"/>
                <a:sym typeface="+mn-lt"/>
              </a:rPr>
              <a:t>第</a:t>
            </a:r>
            <a:r>
              <a:rPr lang="en-US" altLang="zh-CN" sz="2000" dirty="0">
                <a:cs typeface="+mn-ea"/>
                <a:sym typeface="+mn-lt"/>
              </a:rPr>
              <a:t>1</a:t>
            </a:r>
          </a:p>
          <a:p>
            <a:pPr algn="just">
              <a:lnSpc>
                <a:spcPct val="130000"/>
              </a:lnSpc>
            </a:pPr>
            <a:r>
              <a:rPr lang="en-US" altLang="zh-CN" sz="2000" dirty="0">
                <a:cs typeface="+mn-ea"/>
                <a:sym typeface="+mn-lt"/>
              </a:rPr>
              <a:t>2018</a:t>
            </a:r>
            <a:r>
              <a:rPr lang="zh-CN" altLang="en-US" sz="2000" dirty="0">
                <a:cs typeface="+mn-ea"/>
                <a:sym typeface="+mn-lt"/>
              </a:rPr>
              <a:t>年</a:t>
            </a:r>
            <a:r>
              <a:rPr lang="en-US" altLang="zh-CN" sz="2000" dirty="0">
                <a:cs typeface="+mn-ea"/>
                <a:sym typeface="+mn-lt"/>
              </a:rPr>
              <a:t>9</a:t>
            </a:r>
            <a:r>
              <a:rPr lang="zh-CN" altLang="en-US" sz="2000" dirty="0">
                <a:cs typeface="+mn-ea"/>
                <a:sym typeface="+mn-lt"/>
              </a:rPr>
              <a:t>月</a:t>
            </a:r>
            <a:r>
              <a:rPr lang="en-US" altLang="zh-CN" sz="2000" dirty="0">
                <a:cs typeface="+mn-ea"/>
                <a:sym typeface="+mn-lt"/>
              </a:rPr>
              <a:t>13</a:t>
            </a:r>
            <a:r>
              <a:rPr lang="zh-CN" altLang="en-US" sz="2000" dirty="0">
                <a:cs typeface="+mn-ea"/>
                <a:sym typeface="+mn-lt"/>
              </a:rPr>
              <a:t>日</a:t>
            </a:r>
          </a:p>
        </p:txBody>
      </p:sp>
      <p:grpSp>
        <p:nvGrpSpPr>
          <p:cNvPr id="32" name="组合 31">
            <a:extLst>
              <a:ext uri="{FF2B5EF4-FFF2-40B4-BE49-F238E27FC236}">
                <a16:creationId xmlns:a16="http://schemas.microsoft.com/office/drawing/2014/main" id="{27C87EBE-6B10-4F6A-AA10-00431E82D587}"/>
              </a:ext>
            </a:extLst>
          </p:cNvPr>
          <p:cNvGrpSpPr/>
          <p:nvPr/>
        </p:nvGrpSpPr>
        <p:grpSpPr>
          <a:xfrm>
            <a:off x="3344946" y="3734189"/>
            <a:ext cx="1749600" cy="1572484"/>
            <a:chOff x="3515861" y="3800618"/>
            <a:chExt cx="1749600" cy="1572484"/>
          </a:xfrm>
        </p:grpSpPr>
        <p:sp>
          <p:nvSpPr>
            <p:cNvPr id="28" name="文本框 27">
              <a:extLst>
                <a:ext uri="{FF2B5EF4-FFF2-40B4-BE49-F238E27FC236}">
                  <a16:creationId xmlns:a16="http://schemas.microsoft.com/office/drawing/2014/main" id="{031B0DB0-30F7-491C-9B7D-B3B62CFA8934}"/>
                </a:ext>
              </a:extLst>
            </p:cNvPr>
            <p:cNvSpPr txBox="1"/>
            <p:nvPr/>
          </p:nvSpPr>
          <p:spPr>
            <a:xfrm>
              <a:off x="3515861" y="4187510"/>
              <a:ext cx="1749600" cy="411808"/>
            </a:xfrm>
            <a:prstGeom prst="rect">
              <a:avLst/>
            </a:prstGeom>
            <a:noFill/>
          </p:spPr>
          <p:txBody>
            <a:bodyPr wrap="square" rtlCol="0">
              <a:spAutoFit/>
            </a:bodyPr>
            <a:lstStyle/>
            <a:p>
              <a:pPr algn="dist"/>
              <a:r>
                <a:rPr lang="zh-CN" altLang="en-US" sz="2000" dirty="0">
                  <a:cs typeface="+mn-ea"/>
                  <a:sym typeface="+mn-lt"/>
                </a:rPr>
                <a:t>专利号</a:t>
              </a:r>
            </a:p>
          </p:txBody>
        </p:sp>
        <p:sp>
          <p:nvSpPr>
            <p:cNvPr id="29" name="文本框 28">
              <a:extLst>
                <a:ext uri="{FF2B5EF4-FFF2-40B4-BE49-F238E27FC236}">
                  <a16:creationId xmlns:a16="http://schemas.microsoft.com/office/drawing/2014/main" id="{36E321C4-F884-4BE9-822A-D42402D3BABF}"/>
                </a:ext>
              </a:extLst>
            </p:cNvPr>
            <p:cNvSpPr txBox="1"/>
            <p:nvPr/>
          </p:nvSpPr>
          <p:spPr>
            <a:xfrm>
              <a:off x="3515861" y="4586100"/>
              <a:ext cx="1747754" cy="400110"/>
            </a:xfrm>
            <a:prstGeom prst="rect">
              <a:avLst/>
            </a:prstGeom>
            <a:noFill/>
          </p:spPr>
          <p:txBody>
            <a:bodyPr wrap="square" rtlCol="0">
              <a:spAutoFit/>
            </a:bodyPr>
            <a:lstStyle/>
            <a:p>
              <a:pPr algn="dist"/>
              <a:r>
                <a:rPr lang="zh-CN" altLang="en-US" sz="2000" dirty="0">
                  <a:cs typeface="+mn-ea"/>
                  <a:sym typeface="+mn-lt"/>
                </a:rPr>
                <a:t>本人排名</a:t>
              </a:r>
            </a:p>
          </p:txBody>
        </p:sp>
        <p:sp>
          <p:nvSpPr>
            <p:cNvPr id="30" name="文本框 29">
              <a:extLst>
                <a:ext uri="{FF2B5EF4-FFF2-40B4-BE49-F238E27FC236}">
                  <a16:creationId xmlns:a16="http://schemas.microsoft.com/office/drawing/2014/main" id="{1F591463-634B-4C59-9C75-18118771DBD1}"/>
                </a:ext>
              </a:extLst>
            </p:cNvPr>
            <p:cNvSpPr txBox="1"/>
            <p:nvPr/>
          </p:nvSpPr>
          <p:spPr>
            <a:xfrm>
              <a:off x="3515861" y="4972992"/>
              <a:ext cx="1747754" cy="400110"/>
            </a:xfrm>
            <a:prstGeom prst="rect">
              <a:avLst/>
            </a:prstGeom>
            <a:noFill/>
          </p:spPr>
          <p:txBody>
            <a:bodyPr wrap="square" rtlCol="0">
              <a:spAutoFit/>
            </a:bodyPr>
            <a:lstStyle/>
            <a:p>
              <a:pPr algn="dist"/>
              <a:r>
                <a:rPr lang="zh-CN" altLang="en-US" sz="2000" dirty="0">
                  <a:cs typeface="+mn-ea"/>
                  <a:sym typeface="+mn-lt"/>
                </a:rPr>
                <a:t>授权公告日</a:t>
              </a:r>
            </a:p>
          </p:txBody>
        </p:sp>
        <p:sp>
          <p:nvSpPr>
            <p:cNvPr id="31" name="文本框 30">
              <a:extLst>
                <a:ext uri="{FF2B5EF4-FFF2-40B4-BE49-F238E27FC236}">
                  <a16:creationId xmlns:a16="http://schemas.microsoft.com/office/drawing/2014/main" id="{04431C22-5042-4F85-97A7-CEE228C07052}"/>
                </a:ext>
              </a:extLst>
            </p:cNvPr>
            <p:cNvSpPr txBox="1"/>
            <p:nvPr/>
          </p:nvSpPr>
          <p:spPr>
            <a:xfrm>
              <a:off x="3515861" y="3800618"/>
              <a:ext cx="1747754" cy="400110"/>
            </a:xfrm>
            <a:prstGeom prst="rect">
              <a:avLst/>
            </a:prstGeom>
            <a:noFill/>
          </p:spPr>
          <p:txBody>
            <a:bodyPr wrap="square" rtlCol="0">
              <a:spAutoFit/>
            </a:bodyPr>
            <a:lstStyle/>
            <a:p>
              <a:pPr algn="dist"/>
              <a:r>
                <a:rPr lang="zh-CN" altLang="en-US" sz="2000" dirty="0">
                  <a:cs typeface="+mn-ea"/>
                  <a:sym typeface="+mn-lt"/>
                </a:rPr>
                <a:t>专利名称</a:t>
              </a:r>
            </a:p>
          </p:txBody>
        </p:sp>
      </p:grpSp>
      <p:sp>
        <p:nvSpPr>
          <p:cNvPr id="38" name="文本框 37">
            <a:extLst>
              <a:ext uri="{FF2B5EF4-FFF2-40B4-BE49-F238E27FC236}">
                <a16:creationId xmlns:a16="http://schemas.microsoft.com/office/drawing/2014/main" id="{AE6A4DF7-428A-4719-9235-BA598D446864}"/>
              </a:ext>
            </a:extLst>
          </p:cNvPr>
          <p:cNvSpPr txBox="1"/>
          <p:nvPr/>
        </p:nvSpPr>
        <p:spPr>
          <a:xfrm>
            <a:off x="4954266" y="3748891"/>
            <a:ext cx="415498" cy="369332"/>
          </a:xfrm>
          <a:prstGeom prst="rect">
            <a:avLst/>
          </a:prstGeom>
          <a:noFill/>
        </p:spPr>
        <p:txBody>
          <a:bodyPr wrap="none" rtlCol="0">
            <a:spAutoFit/>
          </a:bodyPr>
          <a:lstStyle/>
          <a:p>
            <a:r>
              <a:rPr lang="zh-CN" altLang="en-US" dirty="0">
                <a:cs typeface="+mn-ea"/>
                <a:sym typeface="+mn-lt"/>
              </a:rPr>
              <a:t>：</a:t>
            </a:r>
          </a:p>
        </p:txBody>
      </p:sp>
      <p:sp>
        <p:nvSpPr>
          <p:cNvPr id="39" name="文本框 38">
            <a:extLst>
              <a:ext uri="{FF2B5EF4-FFF2-40B4-BE49-F238E27FC236}">
                <a16:creationId xmlns:a16="http://schemas.microsoft.com/office/drawing/2014/main" id="{210CF3A4-33A4-4CA7-9BE5-B00941909E10}"/>
              </a:ext>
            </a:extLst>
          </p:cNvPr>
          <p:cNvSpPr txBox="1"/>
          <p:nvPr/>
        </p:nvSpPr>
        <p:spPr>
          <a:xfrm>
            <a:off x="4954266" y="4130379"/>
            <a:ext cx="415498" cy="369332"/>
          </a:xfrm>
          <a:prstGeom prst="rect">
            <a:avLst/>
          </a:prstGeom>
          <a:noFill/>
        </p:spPr>
        <p:txBody>
          <a:bodyPr wrap="none" rtlCol="0">
            <a:spAutoFit/>
          </a:bodyPr>
          <a:lstStyle/>
          <a:p>
            <a:r>
              <a:rPr lang="zh-CN" altLang="en-US" dirty="0">
                <a:cs typeface="+mn-ea"/>
                <a:sym typeface="+mn-lt"/>
              </a:rPr>
              <a:t>：</a:t>
            </a:r>
          </a:p>
        </p:txBody>
      </p:sp>
      <p:sp>
        <p:nvSpPr>
          <p:cNvPr id="40" name="文本框 39">
            <a:extLst>
              <a:ext uri="{FF2B5EF4-FFF2-40B4-BE49-F238E27FC236}">
                <a16:creationId xmlns:a16="http://schemas.microsoft.com/office/drawing/2014/main" id="{C9BD959C-222A-407C-952C-5BC9346CD93D}"/>
              </a:ext>
            </a:extLst>
          </p:cNvPr>
          <p:cNvSpPr txBox="1"/>
          <p:nvPr/>
        </p:nvSpPr>
        <p:spPr>
          <a:xfrm>
            <a:off x="4954266" y="4513523"/>
            <a:ext cx="415498" cy="369332"/>
          </a:xfrm>
          <a:prstGeom prst="rect">
            <a:avLst/>
          </a:prstGeom>
          <a:noFill/>
        </p:spPr>
        <p:txBody>
          <a:bodyPr wrap="none" rtlCol="0">
            <a:spAutoFit/>
          </a:bodyPr>
          <a:lstStyle/>
          <a:p>
            <a:r>
              <a:rPr lang="zh-CN" altLang="en-US" dirty="0">
                <a:cs typeface="+mn-ea"/>
                <a:sym typeface="+mn-lt"/>
              </a:rPr>
              <a:t>：</a:t>
            </a:r>
          </a:p>
        </p:txBody>
      </p:sp>
      <p:sp>
        <p:nvSpPr>
          <p:cNvPr id="41" name="文本框 40">
            <a:extLst>
              <a:ext uri="{FF2B5EF4-FFF2-40B4-BE49-F238E27FC236}">
                <a16:creationId xmlns:a16="http://schemas.microsoft.com/office/drawing/2014/main" id="{F9486C2E-7E19-4A0C-9795-5EAA44714597}"/>
              </a:ext>
            </a:extLst>
          </p:cNvPr>
          <p:cNvSpPr txBox="1"/>
          <p:nvPr/>
        </p:nvSpPr>
        <p:spPr>
          <a:xfrm>
            <a:off x="4954266" y="4905599"/>
            <a:ext cx="415498" cy="369332"/>
          </a:xfrm>
          <a:prstGeom prst="rect">
            <a:avLst/>
          </a:prstGeom>
          <a:noFill/>
        </p:spPr>
        <p:txBody>
          <a:bodyPr wrap="none" rtlCol="0">
            <a:spAutoFit/>
          </a:bodyPr>
          <a:lstStyle/>
          <a:p>
            <a:r>
              <a:rPr lang="zh-CN" altLang="en-US" dirty="0">
                <a:cs typeface="+mn-ea"/>
                <a:sym typeface="+mn-lt"/>
              </a:rPr>
              <a:t>：</a:t>
            </a:r>
          </a:p>
        </p:txBody>
      </p:sp>
    </p:spTree>
    <p:extLst>
      <p:ext uri="{BB962C8B-B14F-4D97-AF65-F5344CB8AC3E}">
        <p14:creationId xmlns:p14="http://schemas.microsoft.com/office/powerpoint/2010/main" val="3688758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梯形 11">
            <a:extLst>
              <a:ext uri="{FF2B5EF4-FFF2-40B4-BE49-F238E27FC236}">
                <a16:creationId xmlns:a16="http://schemas.microsoft.com/office/drawing/2014/main" id="{D779CF24-CB49-469E-8B13-842336F929A5}"/>
              </a:ext>
            </a:extLst>
          </p:cNvPr>
          <p:cNvSpPr/>
          <p:nvPr/>
        </p:nvSpPr>
        <p:spPr>
          <a:xfrm rot="16200000">
            <a:off x="2159314" y="3002416"/>
            <a:ext cx="4093535" cy="1189036"/>
          </a:xfrm>
          <a:prstGeom prst="trapezoid">
            <a:avLst>
              <a:gd name="adj" fmla="val 48810"/>
            </a:avLst>
          </a:prstGeom>
          <a:gradFill flip="none" rotWithShape="1">
            <a:gsLst>
              <a:gs pos="0">
                <a:schemeClr val="bg1">
                  <a:lumMod val="85000"/>
                </a:schemeClr>
              </a:gs>
              <a:gs pos="100000">
                <a:schemeClr val="bg1">
                  <a:lumMod val="8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标题 1">
            <a:extLst>
              <a:ext uri="{FF2B5EF4-FFF2-40B4-BE49-F238E27FC236}">
                <a16:creationId xmlns:a16="http://schemas.microsoft.com/office/drawing/2014/main" id="{8F97641B-D7B4-4B82-8E7A-60CDE3C030B6}"/>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主持参研项目</a:t>
            </a:r>
          </a:p>
        </p:txBody>
      </p:sp>
      <p:sp>
        <p:nvSpPr>
          <p:cNvPr id="3" name="灯片编号占位符 2">
            <a:extLst>
              <a:ext uri="{FF2B5EF4-FFF2-40B4-BE49-F238E27FC236}">
                <a16:creationId xmlns:a16="http://schemas.microsoft.com/office/drawing/2014/main" id="{AB87E6C9-2D29-4A43-9440-50AC4EC0C5F2}"/>
              </a:ext>
            </a:extLst>
          </p:cNvPr>
          <p:cNvSpPr>
            <a:spLocks noGrp="1"/>
          </p:cNvSpPr>
          <p:nvPr>
            <p:ph type="sldNum" sz="quarter" idx="12"/>
          </p:nvPr>
        </p:nvSpPr>
        <p:spPr/>
        <p:txBody>
          <a:bodyPr/>
          <a:lstStyle/>
          <a:p>
            <a:fld id="{2515AB8F-1C56-49E9-90C8-78D22B0C1B97}" type="slidenum">
              <a:rPr lang="zh-CN" altLang="en-US" smtClean="0">
                <a:sym typeface="+mn-lt"/>
              </a:rPr>
              <a:pPr/>
              <a:t>52</a:t>
            </a:fld>
            <a:endParaRPr lang="zh-CN" altLang="en-US" dirty="0">
              <a:sym typeface="+mn-lt"/>
            </a:endParaRPr>
          </a:p>
        </p:txBody>
      </p:sp>
      <p:sp>
        <p:nvSpPr>
          <p:cNvPr id="4" name="矩形: 圆角 3">
            <a:extLst>
              <a:ext uri="{FF2B5EF4-FFF2-40B4-BE49-F238E27FC236}">
                <a16:creationId xmlns:a16="http://schemas.microsoft.com/office/drawing/2014/main" id="{7FE8303B-C13A-4F77-9D04-50EEAC4C9C3A}"/>
              </a:ext>
            </a:extLst>
          </p:cNvPr>
          <p:cNvSpPr/>
          <p:nvPr/>
        </p:nvSpPr>
        <p:spPr>
          <a:xfrm>
            <a:off x="660400" y="2013578"/>
            <a:ext cx="2951163" cy="3166712"/>
          </a:xfrm>
          <a:prstGeom prst="roundRect">
            <a:avLst>
              <a:gd name="adj" fmla="val 32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82178AE3-B492-4E93-8D69-8405CE88D163}"/>
              </a:ext>
            </a:extLst>
          </p:cNvPr>
          <p:cNvSpPr txBox="1"/>
          <p:nvPr/>
        </p:nvSpPr>
        <p:spPr>
          <a:xfrm>
            <a:off x="851975" y="2240251"/>
            <a:ext cx="2593659" cy="2586414"/>
          </a:xfrm>
          <a:prstGeom prst="rect">
            <a:avLst/>
          </a:prstGeom>
          <a:noFill/>
        </p:spPr>
        <p:txBody>
          <a:bodyPr wrap="none" lIns="0" rIns="0" rtlCol="0" anchor="t" anchorCtr="0">
            <a:spAutoFit/>
          </a:bodyPr>
          <a:lstStyle/>
          <a:p>
            <a:pPr>
              <a:lnSpc>
                <a:spcPct val="130000"/>
              </a:lnSpc>
            </a:pPr>
            <a:r>
              <a:rPr lang="zh-CN" altLang="en-US" sz="2000" dirty="0">
                <a:solidFill>
                  <a:schemeClr val="bg1"/>
                </a:solidFill>
                <a:cs typeface="+mn-ea"/>
                <a:sym typeface="+mn-lt"/>
              </a:rPr>
              <a:t>主持参研项目</a:t>
            </a:r>
            <a:r>
              <a:rPr lang="en-US" altLang="zh-CN" sz="3200" b="1" dirty="0">
                <a:solidFill>
                  <a:schemeClr val="bg1"/>
                </a:solidFill>
                <a:cs typeface="+mn-ea"/>
                <a:sym typeface="+mn-lt"/>
              </a:rPr>
              <a:t>7</a:t>
            </a:r>
            <a:r>
              <a:rPr lang="zh-CN" altLang="en-US" sz="2000" dirty="0">
                <a:solidFill>
                  <a:schemeClr val="bg1"/>
                </a:solidFill>
                <a:cs typeface="+mn-ea"/>
                <a:sym typeface="+mn-lt"/>
              </a:rPr>
              <a:t>项</a:t>
            </a:r>
            <a:endParaRPr lang="en-US" altLang="zh-CN" sz="2000"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国家自然科学基金</a:t>
            </a:r>
            <a:r>
              <a:rPr lang="en-US" altLang="zh-CN" sz="3200" dirty="0">
                <a:solidFill>
                  <a:schemeClr val="bg1"/>
                </a:solidFill>
                <a:cs typeface="+mn-ea"/>
                <a:sym typeface="+mn-lt"/>
              </a:rPr>
              <a:t>1</a:t>
            </a:r>
            <a:r>
              <a:rPr lang="zh-CN" altLang="en-US" dirty="0">
                <a:solidFill>
                  <a:schemeClr val="bg1"/>
                </a:solidFill>
                <a:cs typeface="+mn-ea"/>
                <a:sym typeface="+mn-lt"/>
              </a:rPr>
              <a:t>项</a:t>
            </a:r>
            <a:endParaRPr lang="en-US" altLang="zh-CN" dirty="0">
              <a:solidFill>
                <a:schemeClr val="bg1"/>
              </a:solidFill>
              <a:cs typeface="+mn-ea"/>
              <a:sym typeface="+mn-lt"/>
            </a:endParaRPr>
          </a:p>
          <a:p>
            <a:pPr marL="285750" indent="-285750">
              <a:lnSpc>
                <a:spcPct val="130000"/>
              </a:lnSpc>
              <a:buFont typeface="Arial" panose="020B0604020202020204" pitchFamily="34" charset="0"/>
              <a:buChar char="•"/>
            </a:pPr>
            <a:r>
              <a:rPr lang="zh-CN" altLang="en-US" dirty="0">
                <a:solidFill>
                  <a:schemeClr val="bg1"/>
                </a:solidFill>
                <a:cs typeface="+mn-ea"/>
                <a:sym typeface="+mn-lt"/>
              </a:rPr>
              <a:t>省部级项目</a:t>
            </a:r>
            <a:r>
              <a:rPr lang="en-US" altLang="zh-CN" sz="3200" dirty="0">
                <a:solidFill>
                  <a:schemeClr val="bg1"/>
                </a:solidFill>
                <a:cs typeface="+mn-ea"/>
                <a:sym typeface="+mn-lt"/>
              </a:rPr>
              <a:t>6</a:t>
            </a:r>
            <a:r>
              <a:rPr lang="zh-CN" altLang="en-US" dirty="0">
                <a:solidFill>
                  <a:schemeClr val="bg1"/>
                </a:solidFill>
                <a:cs typeface="+mn-ea"/>
                <a:sym typeface="+mn-lt"/>
              </a:rPr>
              <a:t>项</a:t>
            </a:r>
            <a:endParaRPr lang="en-US" altLang="zh-CN" dirty="0">
              <a:solidFill>
                <a:schemeClr val="bg1"/>
              </a:solidFill>
              <a:cs typeface="+mn-ea"/>
              <a:sym typeface="+mn-lt"/>
            </a:endParaRPr>
          </a:p>
          <a:p>
            <a:pPr>
              <a:lnSpc>
                <a:spcPct val="130000"/>
              </a:lnSpc>
            </a:pPr>
            <a:r>
              <a:rPr lang="zh-CN" altLang="en-US" sz="2000" dirty="0">
                <a:solidFill>
                  <a:schemeClr val="bg1"/>
                </a:solidFill>
                <a:cs typeface="+mn-ea"/>
                <a:sym typeface="+mn-lt"/>
              </a:rPr>
              <a:t>经费累计到款</a:t>
            </a:r>
            <a:r>
              <a:rPr lang="en-US" altLang="zh-CN" sz="3200" b="1" dirty="0">
                <a:solidFill>
                  <a:schemeClr val="bg1"/>
                </a:solidFill>
                <a:cs typeface="+mn-ea"/>
                <a:sym typeface="+mn-lt"/>
              </a:rPr>
              <a:t>700</a:t>
            </a:r>
            <a:r>
              <a:rPr lang="zh-CN" altLang="en-US" sz="2000" dirty="0">
                <a:solidFill>
                  <a:schemeClr val="bg1"/>
                </a:solidFill>
                <a:cs typeface="+mn-ea"/>
                <a:sym typeface="+mn-lt"/>
              </a:rPr>
              <a:t>万</a:t>
            </a:r>
          </a:p>
        </p:txBody>
      </p:sp>
      <p:graphicFrame>
        <p:nvGraphicFramePr>
          <p:cNvPr id="8" name="表格 7">
            <a:extLst>
              <a:ext uri="{FF2B5EF4-FFF2-40B4-BE49-F238E27FC236}">
                <a16:creationId xmlns:a16="http://schemas.microsoft.com/office/drawing/2014/main" id="{67776CB6-80C4-4D22-B17A-DCCCACDE6AA4}"/>
              </a:ext>
            </a:extLst>
          </p:cNvPr>
          <p:cNvGraphicFramePr>
            <a:graphicFrameLocks noGrp="1"/>
          </p:cNvGraphicFramePr>
          <p:nvPr>
            <p:extLst>
              <p:ext uri="{D42A27DB-BD31-4B8C-83A1-F6EECF244321}">
                <p14:modId xmlns:p14="http://schemas.microsoft.com/office/powerpoint/2010/main" val="1063364966"/>
              </p:ext>
            </p:extLst>
          </p:nvPr>
        </p:nvGraphicFramePr>
        <p:xfrm>
          <a:off x="4876209" y="1486686"/>
          <a:ext cx="6636677" cy="4217892"/>
        </p:xfrm>
        <a:graphic>
          <a:graphicData uri="http://schemas.openxmlformats.org/drawingml/2006/table">
            <a:tbl>
              <a:tblPr firstRow="1" bandRow="1">
                <a:tableStyleId>{2D5ABB26-0587-4C30-8999-92F81FD0307C}</a:tableStyleId>
              </a:tblPr>
              <a:tblGrid>
                <a:gridCol w="953935">
                  <a:extLst>
                    <a:ext uri="{9D8B030D-6E8A-4147-A177-3AD203B41FA5}">
                      <a16:colId xmlns:a16="http://schemas.microsoft.com/office/drawing/2014/main" val="20000"/>
                    </a:ext>
                  </a:extLst>
                </a:gridCol>
                <a:gridCol w="2422557">
                  <a:extLst>
                    <a:ext uri="{9D8B030D-6E8A-4147-A177-3AD203B41FA5}">
                      <a16:colId xmlns:a16="http://schemas.microsoft.com/office/drawing/2014/main" val="20001"/>
                    </a:ext>
                  </a:extLst>
                </a:gridCol>
                <a:gridCol w="1154876">
                  <a:extLst>
                    <a:ext uri="{9D8B030D-6E8A-4147-A177-3AD203B41FA5}">
                      <a16:colId xmlns:a16="http://schemas.microsoft.com/office/drawing/2014/main" val="20002"/>
                    </a:ext>
                  </a:extLst>
                </a:gridCol>
                <a:gridCol w="987665">
                  <a:extLst>
                    <a:ext uri="{9D8B030D-6E8A-4147-A177-3AD203B41FA5}">
                      <a16:colId xmlns:a16="http://schemas.microsoft.com/office/drawing/2014/main" val="1725206690"/>
                    </a:ext>
                  </a:extLst>
                </a:gridCol>
                <a:gridCol w="1117644">
                  <a:extLst>
                    <a:ext uri="{9D8B030D-6E8A-4147-A177-3AD203B41FA5}">
                      <a16:colId xmlns:a16="http://schemas.microsoft.com/office/drawing/2014/main" val="20003"/>
                    </a:ext>
                  </a:extLst>
                </a:gridCol>
              </a:tblGrid>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类别</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本人排名</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总经费</a:t>
                      </a:r>
                      <a:endParaRPr lang="en-US" altLang="zh-CN" sz="1800" b="1" dirty="0">
                        <a:solidFill>
                          <a:schemeClr val="bg1"/>
                        </a:solidFill>
                        <a:latin typeface="+mn-lt"/>
                        <a:ea typeface="+mn-ea"/>
                        <a:cs typeface="+mn-ea"/>
                        <a:sym typeface="+mn-lt"/>
                      </a:endParaRPr>
                    </a:p>
                    <a:p>
                      <a:pPr algn="ctr">
                        <a:lnSpc>
                          <a:spcPct val="130000"/>
                        </a:lnSpc>
                        <a:spcBef>
                          <a:spcPts val="0"/>
                        </a:spcBef>
                        <a:spcAft>
                          <a:spcPts val="0"/>
                        </a:spcAft>
                      </a:pPr>
                      <a:r>
                        <a:rPr lang="en-US" altLang="zh-CN" sz="1000" b="1" dirty="0">
                          <a:solidFill>
                            <a:schemeClr val="bg1"/>
                          </a:solidFill>
                          <a:latin typeface="+mn-lt"/>
                          <a:ea typeface="+mn-ea"/>
                          <a:cs typeface="+mn-ea"/>
                          <a:sym typeface="+mn-lt"/>
                        </a:rPr>
                        <a:t>/</a:t>
                      </a:r>
                      <a:r>
                        <a:rPr lang="zh-CN" altLang="en-US" sz="1000" b="1" dirty="0">
                          <a:solidFill>
                            <a:schemeClr val="bg1"/>
                          </a:solidFill>
                          <a:latin typeface="+mn-lt"/>
                          <a:ea typeface="+mn-ea"/>
                          <a:cs typeface="+mn-ea"/>
                          <a:sym typeface="+mn-lt"/>
                        </a:rPr>
                        <a:t>万元</a:t>
                      </a:r>
                      <a:endParaRPr lang="zh-CN" altLang="en-US" sz="1600" b="1"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b="1" dirty="0">
                          <a:solidFill>
                            <a:schemeClr val="bg1"/>
                          </a:solidFill>
                          <a:latin typeface="+mn-lt"/>
                          <a:ea typeface="+mn-ea"/>
                          <a:cs typeface="+mn-ea"/>
                          <a:sym typeface="+mn-lt"/>
                        </a:rPr>
                        <a:t>到账经费</a:t>
                      </a:r>
                      <a:endParaRPr lang="en-US" altLang="zh-CN" sz="1800" b="1" dirty="0">
                        <a:solidFill>
                          <a:schemeClr val="bg1"/>
                        </a:solidFill>
                        <a:latin typeface="+mn-lt"/>
                        <a:ea typeface="+mn-ea"/>
                        <a:cs typeface="+mn-ea"/>
                        <a:sym typeface="+mn-lt"/>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000" b="1" kern="1200" dirty="0">
                          <a:solidFill>
                            <a:schemeClr val="bg1"/>
                          </a:solidFill>
                          <a:latin typeface="+mn-lt"/>
                          <a:ea typeface="+mn-ea"/>
                          <a:cs typeface="+mn-ea"/>
                          <a:sym typeface="+mn-lt"/>
                        </a:rPr>
                        <a:t>/</a:t>
                      </a:r>
                      <a:r>
                        <a:rPr lang="zh-CN" altLang="en-US" sz="1000" b="1" kern="1200" dirty="0">
                          <a:solidFill>
                            <a:schemeClr val="bg1"/>
                          </a:solidFill>
                          <a:latin typeface="+mn-lt"/>
                          <a:ea typeface="+mn-ea"/>
                          <a:cs typeface="+mn-ea"/>
                          <a:sym typeface="+mn-lt"/>
                        </a:rPr>
                        <a:t>万元</a:t>
                      </a:r>
                      <a:endParaRPr lang="zh-CN" altLang="en-US" sz="1600" b="1" kern="1200" dirty="0">
                        <a:solidFill>
                          <a:schemeClr val="bg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b="1" dirty="0">
                          <a:solidFill>
                            <a:schemeClr val="accent2"/>
                          </a:solidFill>
                          <a:latin typeface="+mn-lt"/>
                          <a:ea typeface="+mn-ea"/>
                          <a:cs typeface="+mn-ea"/>
                          <a:sym typeface="+mn-lt"/>
                        </a:rPr>
                        <a:t>国家级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350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1</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100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7831101"/>
                  </a:ext>
                </a:extLst>
              </a:tr>
              <a:tr h="511692">
                <a:tc>
                  <a:txBody>
                    <a:bodyPr/>
                    <a:lstStyle/>
                    <a:p>
                      <a:pPr marL="0" marR="0" lvl="0" indent="0" algn="dist"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213256"/>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2</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180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省部级</a:t>
                      </a:r>
                      <a:endParaRPr lang="zh-CN" altLang="en-US" sz="1800" b="0" dirty="0">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dirty="0">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b="0" kern="1200" dirty="0">
                          <a:solidFill>
                            <a:schemeClr val="tx1"/>
                          </a:solidFill>
                          <a:latin typeface="+mn-lt"/>
                          <a:ea typeface="+mn-ea"/>
                          <a:cs typeface="+mn-ea"/>
                          <a:sym typeface="+mn-lt"/>
                        </a:rPr>
                        <a:t>3</a:t>
                      </a:r>
                      <a:endParaRPr lang="zh-CN" altLang="en-US" sz="1800" b="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240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b="0" dirty="0">
                          <a:solidFill>
                            <a:schemeClr val="tx1"/>
                          </a:solidFill>
                          <a:latin typeface="+mn-lt"/>
                          <a:ea typeface="+mn-ea"/>
                          <a:cs typeface="+mn-ea"/>
                          <a:sym typeface="+mn-lt"/>
                        </a:rPr>
                        <a:t>80</a:t>
                      </a:r>
                      <a:endParaRPr lang="zh-CN" altLang="en-US" sz="1800" b="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1692">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dist">
                        <a:lnSpc>
                          <a:spcPct val="130000"/>
                        </a:lnSpc>
                        <a:spcBef>
                          <a:spcPts val="0"/>
                        </a:spcBef>
                        <a:spcAft>
                          <a:spcPts val="0"/>
                        </a:spcAft>
                      </a:pPr>
                      <a:r>
                        <a:rPr lang="zh-CN" altLang="en-US" sz="1800" dirty="0">
                          <a:latin typeface="+mn-lt"/>
                          <a:ea typeface="+mn-ea"/>
                          <a:cs typeface="+mn-ea"/>
                          <a:sym typeface="+mn-lt"/>
                        </a:rPr>
                        <a:t>横向</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800" kern="1200" dirty="0">
                          <a:solidFill>
                            <a:schemeClr val="tx1"/>
                          </a:solidFill>
                          <a:latin typeface="+mn-lt"/>
                          <a:ea typeface="+mn-ea"/>
                          <a:cs typeface="+mn-ea"/>
                          <a:sym typeface="+mn-lt"/>
                        </a:rPr>
                        <a:t>请输入你的项目名称</a:t>
                      </a: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1800" kern="1200" dirty="0">
                          <a:solidFill>
                            <a:schemeClr val="tx1"/>
                          </a:solidFill>
                          <a:latin typeface="+mn-lt"/>
                          <a:ea typeface="+mn-ea"/>
                          <a:cs typeface="+mn-ea"/>
                          <a:sym typeface="+mn-lt"/>
                        </a:rPr>
                        <a:t>3</a:t>
                      </a:r>
                      <a:endParaRPr lang="zh-CN" altLang="en-US" sz="1800" kern="12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560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ea typeface="思源黑体 CN Regular"/>
                        </a:defRPr>
                      </a:lvl1pPr>
                      <a:lvl2pPr marL="457200" algn="l" defTabSz="914400" rtl="0" eaLnBrk="1" latinLnBrk="0" hangingPunct="1">
                        <a:defRPr sz="1800" kern="1200">
                          <a:solidFill>
                            <a:schemeClr val="tx1"/>
                          </a:solidFill>
                          <a:latin typeface="Calibri"/>
                          <a:ea typeface="思源黑体 CN Regular"/>
                        </a:defRPr>
                      </a:lvl2pPr>
                      <a:lvl3pPr marL="914400" algn="l" defTabSz="914400" rtl="0" eaLnBrk="1" latinLnBrk="0" hangingPunct="1">
                        <a:defRPr sz="1800" kern="1200">
                          <a:solidFill>
                            <a:schemeClr val="tx1"/>
                          </a:solidFill>
                          <a:latin typeface="Calibri"/>
                          <a:ea typeface="思源黑体 CN Regular"/>
                        </a:defRPr>
                      </a:lvl3pPr>
                      <a:lvl4pPr marL="1371600" algn="l" defTabSz="914400" rtl="0" eaLnBrk="1" latinLnBrk="0" hangingPunct="1">
                        <a:defRPr sz="1800" kern="1200">
                          <a:solidFill>
                            <a:schemeClr val="tx1"/>
                          </a:solidFill>
                          <a:latin typeface="Calibri"/>
                          <a:ea typeface="思源黑体 CN Regular"/>
                        </a:defRPr>
                      </a:lvl4pPr>
                      <a:lvl5pPr marL="1828800" algn="l" defTabSz="914400" rtl="0" eaLnBrk="1" latinLnBrk="0" hangingPunct="1">
                        <a:defRPr sz="1800" kern="1200">
                          <a:solidFill>
                            <a:schemeClr val="tx1"/>
                          </a:solidFill>
                          <a:latin typeface="Calibri"/>
                          <a:ea typeface="思源黑体 CN Regular"/>
                        </a:defRPr>
                      </a:lvl5pPr>
                      <a:lvl6pPr marL="2286000" algn="l" defTabSz="914400" rtl="0" eaLnBrk="1" latinLnBrk="0" hangingPunct="1">
                        <a:defRPr sz="1800" kern="1200">
                          <a:solidFill>
                            <a:schemeClr val="tx1"/>
                          </a:solidFill>
                          <a:latin typeface="Calibri"/>
                          <a:ea typeface="思源黑体 CN Regular"/>
                        </a:defRPr>
                      </a:lvl6pPr>
                      <a:lvl7pPr marL="2743200" algn="l" defTabSz="914400" rtl="0" eaLnBrk="1" latinLnBrk="0" hangingPunct="1">
                        <a:defRPr sz="1800" kern="1200">
                          <a:solidFill>
                            <a:schemeClr val="tx1"/>
                          </a:solidFill>
                          <a:latin typeface="Calibri"/>
                          <a:ea typeface="思源黑体 CN Regular"/>
                        </a:defRPr>
                      </a:lvl7pPr>
                      <a:lvl8pPr marL="3200400" algn="l" defTabSz="914400" rtl="0" eaLnBrk="1" latinLnBrk="0" hangingPunct="1">
                        <a:defRPr sz="1800" kern="1200">
                          <a:solidFill>
                            <a:schemeClr val="tx1"/>
                          </a:solidFill>
                          <a:latin typeface="Calibri"/>
                          <a:ea typeface="思源黑体 CN Regular"/>
                        </a:defRPr>
                      </a:lvl8pPr>
                      <a:lvl9pPr marL="3657600" algn="l" defTabSz="914400" rtl="0" eaLnBrk="1" latinLnBrk="0" hangingPunct="1">
                        <a:defRPr sz="1800" kern="1200">
                          <a:solidFill>
                            <a:schemeClr val="tx1"/>
                          </a:solidFill>
                          <a:latin typeface="Calibri"/>
                          <a:ea typeface="思源黑体 CN Regular"/>
                        </a:defRPr>
                      </a:lvl9pPr>
                    </a:lstStyle>
                    <a:p>
                      <a:pPr algn="ctr">
                        <a:lnSpc>
                          <a:spcPct val="130000"/>
                        </a:lnSpc>
                        <a:spcBef>
                          <a:spcPts val="0"/>
                        </a:spcBef>
                        <a:spcAft>
                          <a:spcPts val="0"/>
                        </a:spcAft>
                      </a:pPr>
                      <a:r>
                        <a:rPr lang="en-US" altLang="zh-CN" sz="1800" dirty="0">
                          <a:solidFill>
                            <a:schemeClr val="tx1"/>
                          </a:solidFill>
                          <a:latin typeface="+mn-lt"/>
                          <a:ea typeface="+mn-ea"/>
                          <a:cs typeface="+mn-ea"/>
                          <a:sym typeface="+mn-lt"/>
                        </a:rPr>
                        <a:t>280</a:t>
                      </a:r>
                      <a:endParaRPr lang="zh-CN" altLang="en-US" sz="1800" dirty="0">
                        <a:solidFill>
                          <a:schemeClr val="tx1"/>
                        </a:solidFill>
                        <a:latin typeface="+mn-lt"/>
                        <a:ea typeface="+mn-ea"/>
                        <a:cs typeface="+mn-ea"/>
                        <a:sym typeface="+mn-lt"/>
                      </a:endParaRPr>
                    </a:p>
                  </a:txBody>
                  <a:tcPr marL="100614" marR="100614" marT="50308" marB="50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03615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AD3C9-B2FD-4AAD-B00B-C8A980173CAF}"/>
              </a:ext>
            </a:extLst>
          </p:cNvPr>
          <p:cNvSpPr>
            <a:spLocks noGrp="1"/>
          </p:cNvSpPr>
          <p:nvPr>
            <p:ph type="title"/>
          </p:nvPr>
        </p:nvSpPr>
        <p:spPr/>
        <p:txBody>
          <a:bodyPr>
            <a:normAutofit/>
          </a:bodyPr>
          <a:lstStyle/>
          <a:p>
            <a:r>
              <a:rPr lang="zh-CN" altLang="en-US" dirty="0">
                <a:sym typeface="+mn-lt"/>
              </a:rPr>
              <a:t>学术报告系列</a:t>
            </a:r>
            <a:r>
              <a:rPr lang="en-US" altLang="zh-CN" dirty="0">
                <a:sym typeface="+mn-lt"/>
              </a:rPr>
              <a:t>-</a:t>
            </a:r>
            <a:r>
              <a:rPr lang="zh-CN" altLang="en-US" dirty="0">
                <a:sym typeface="+mn-lt"/>
              </a:rPr>
              <a:t>获奖展示</a:t>
            </a:r>
            <a:r>
              <a:rPr lang="zh-CN" altLang="en-US" sz="1200" dirty="0">
                <a:sym typeface="+mn-lt"/>
              </a:rPr>
              <a:t>（设置图片格式</a:t>
            </a:r>
            <a:r>
              <a:rPr lang="en-US" altLang="zh-CN" sz="1200" dirty="0">
                <a:sym typeface="+mn-lt"/>
              </a:rPr>
              <a:t>-</a:t>
            </a:r>
            <a:r>
              <a:rPr lang="zh-CN" altLang="en-US" sz="1200" dirty="0">
                <a:sym typeface="+mn-lt"/>
              </a:rPr>
              <a:t>效果</a:t>
            </a:r>
            <a:r>
              <a:rPr lang="en-US" altLang="zh-CN" sz="1200" dirty="0">
                <a:sym typeface="+mn-lt"/>
              </a:rPr>
              <a:t>-</a:t>
            </a:r>
            <a:r>
              <a:rPr lang="zh-CN" altLang="en-US" sz="1200" dirty="0">
                <a:sym typeface="+mn-lt"/>
              </a:rPr>
              <a:t>三维旋转</a:t>
            </a:r>
            <a:r>
              <a:rPr lang="en-US" altLang="zh-CN" sz="1200" dirty="0">
                <a:sym typeface="+mn-lt"/>
              </a:rPr>
              <a:t>-</a:t>
            </a:r>
            <a:r>
              <a:rPr lang="zh-CN" altLang="en-US" sz="1200" dirty="0">
                <a:sym typeface="+mn-lt"/>
              </a:rPr>
              <a:t>预设</a:t>
            </a:r>
            <a:r>
              <a:rPr lang="en-US" altLang="zh-CN" sz="1200" dirty="0">
                <a:sym typeface="+mn-lt"/>
              </a:rPr>
              <a:t>-</a:t>
            </a:r>
            <a:r>
              <a:rPr lang="zh-CN" altLang="en-US" sz="1200" dirty="0">
                <a:sym typeface="+mn-lt"/>
              </a:rPr>
              <a:t>角度</a:t>
            </a:r>
            <a:r>
              <a:rPr lang="en-US" altLang="zh-CN" sz="1200" dirty="0">
                <a:sym typeface="+mn-lt"/>
              </a:rPr>
              <a:t>-</a:t>
            </a:r>
            <a:r>
              <a:rPr lang="zh-CN" altLang="en-US" sz="1200" dirty="0">
                <a:sym typeface="+mn-lt"/>
              </a:rPr>
              <a:t>左右透视）</a:t>
            </a:r>
            <a:endParaRPr lang="zh-CN" altLang="en-US" dirty="0">
              <a:sym typeface="+mn-lt"/>
            </a:endParaRPr>
          </a:p>
        </p:txBody>
      </p:sp>
      <p:sp>
        <p:nvSpPr>
          <p:cNvPr id="3" name="灯片编号占位符 2">
            <a:extLst>
              <a:ext uri="{FF2B5EF4-FFF2-40B4-BE49-F238E27FC236}">
                <a16:creationId xmlns:a16="http://schemas.microsoft.com/office/drawing/2014/main" id="{8E87E35D-CEA3-4F0D-A39B-6D579ECBB91C}"/>
              </a:ext>
            </a:extLst>
          </p:cNvPr>
          <p:cNvSpPr>
            <a:spLocks noGrp="1"/>
          </p:cNvSpPr>
          <p:nvPr>
            <p:ph type="sldNum" sz="quarter" idx="12"/>
          </p:nvPr>
        </p:nvSpPr>
        <p:spPr/>
        <p:txBody>
          <a:bodyPr/>
          <a:lstStyle/>
          <a:p>
            <a:fld id="{2515AB8F-1C56-49E9-90C8-78D22B0C1B97}" type="slidenum">
              <a:rPr lang="zh-CN" altLang="en-US" smtClean="0">
                <a:sym typeface="+mn-lt"/>
              </a:rPr>
              <a:pPr/>
              <a:t>53</a:t>
            </a:fld>
            <a:endParaRPr lang="zh-CN" altLang="en-US">
              <a:sym typeface="+mn-lt"/>
            </a:endParaRPr>
          </a:p>
        </p:txBody>
      </p:sp>
      <p:sp>
        <p:nvSpPr>
          <p:cNvPr id="9" name="任意多边形: 形状 8">
            <a:extLst>
              <a:ext uri="{FF2B5EF4-FFF2-40B4-BE49-F238E27FC236}">
                <a16:creationId xmlns:a16="http://schemas.microsoft.com/office/drawing/2014/main" id="{4BACA712-4AD0-4C33-A661-5E249394B99F}"/>
              </a:ext>
            </a:extLst>
          </p:cNvPr>
          <p:cNvSpPr/>
          <p:nvPr/>
        </p:nvSpPr>
        <p:spPr>
          <a:xfrm>
            <a:off x="-4003" y="1130301"/>
            <a:ext cx="12200332" cy="5016500"/>
          </a:xfrm>
          <a:custGeom>
            <a:avLst/>
            <a:gdLst>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2671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403046 w 12192000"/>
              <a:gd name="connsiteY11" fmla="*/ 4888723 h 5003800"/>
              <a:gd name="connsiteX12" fmla="*/ 61046 w 12192000"/>
              <a:gd name="connsiteY12" fmla="*/ 5003800 h 5003800"/>
              <a:gd name="connsiteX13" fmla="*/ 0 w 12192000"/>
              <a:gd name="connsiteY13" fmla="*/ 5003800 h 5003800"/>
              <a:gd name="connsiteX14" fmla="*/ 0 w 12192000"/>
              <a:gd name="connsiteY14"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11839754 w 12192000"/>
              <a:gd name="connsiteY9" fmla="*/ 4888723 h 5003800"/>
              <a:gd name="connsiteX10" fmla="*/ 6121400 w 12192000"/>
              <a:gd name="connsiteY10" fmla="*/ 4597399 h 5003800"/>
              <a:gd name="connsiteX11" fmla="*/ 61046 w 12192000"/>
              <a:gd name="connsiteY11" fmla="*/ 5003800 h 5003800"/>
              <a:gd name="connsiteX12" fmla="*/ 0 w 12192000"/>
              <a:gd name="connsiteY12" fmla="*/ 5003800 h 5003800"/>
              <a:gd name="connsiteX13" fmla="*/ 0 w 12192000"/>
              <a:gd name="connsiteY13"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96000 w 12192000"/>
              <a:gd name="connsiteY3" fmla="*/ 7492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08700 w 12192000"/>
              <a:gd name="connsiteY3" fmla="*/ 4571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1468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0 h 5003800"/>
              <a:gd name="connsiteX7" fmla="*/ 12192000 w 12192000"/>
              <a:gd name="connsiteY7" fmla="*/ 5003800 h 5003800"/>
              <a:gd name="connsiteX8" fmla="*/ 12181754 w 12192000"/>
              <a:gd name="connsiteY8" fmla="*/ 5003800 h 5003800"/>
              <a:gd name="connsiteX9" fmla="*/ 6121400 w 12192000"/>
              <a:gd name="connsiteY9" fmla="*/ 4597399 h 5003800"/>
              <a:gd name="connsiteX10" fmla="*/ 61046 w 12192000"/>
              <a:gd name="connsiteY10" fmla="*/ 5003800 h 5003800"/>
              <a:gd name="connsiteX11" fmla="*/ 0 w 12192000"/>
              <a:gd name="connsiteY11" fmla="*/ 5003800 h 5003800"/>
              <a:gd name="connsiteX12" fmla="*/ 0 w 12192000"/>
              <a:gd name="connsiteY12"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88706 w 12192000"/>
              <a:gd name="connsiteY5" fmla="*/ 0 h 5003800"/>
              <a:gd name="connsiteX6" fmla="*/ 12192000 w 12192000"/>
              <a:gd name="connsiteY6" fmla="*/ 5003800 h 5003800"/>
              <a:gd name="connsiteX7" fmla="*/ 12181754 w 12192000"/>
              <a:gd name="connsiteY7" fmla="*/ 5003800 h 5003800"/>
              <a:gd name="connsiteX8" fmla="*/ 6121400 w 12192000"/>
              <a:gd name="connsiteY8" fmla="*/ 4597399 h 5003800"/>
              <a:gd name="connsiteX9" fmla="*/ 61046 w 12192000"/>
              <a:gd name="connsiteY9" fmla="*/ 5003800 h 5003800"/>
              <a:gd name="connsiteX10" fmla="*/ 0 w 12192000"/>
              <a:gd name="connsiteY10" fmla="*/ 5003800 h 5003800"/>
              <a:gd name="connsiteX11" fmla="*/ 0 w 12192000"/>
              <a:gd name="connsiteY11" fmla="*/ 0 h 5003800"/>
              <a:gd name="connsiteX0" fmla="*/ 0 w 12192000"/>
              <a:gd name="connsiteY0" fmla="*/ 0 h 5003800"/>
              <a:gd name="connsiteX1" fmla="*/ 3294 w 12192000"/>
              <a:gd name="connsiteY1" fmla="*/ 0 h 5003800"/>
              <a:gd name="connsiteX2" fmla="*/ 32222 w 12192000"/>
              <a:gd name="connsiteY2" fmla="*/ 11546 h 5003800"/>
              <a:gd name="connsiteX3" fmla="*/ 6083300 w 12192000"/>
              <a:gd name="connsiteY3" fmla="*/ 342899 h 5003800"/>
              <a:gd name="connsiteX4" fmla="*/ 12159778 w 12192000"/>
              <a:gd name="connsiteY4" fmla="*/ 11546 h 5003800"/>
              <a:gd name="connsiteX5" fmla="*/ 12192000 w 12192000"/>
              <a:gd name="connsiteY5" fmla="*/ 5003800 h 5003800"/>
              <a:gd name="connsiteX6" fmla="*/ 12181754 w 12192000"/>
              <a:gd name="connsiteY6" fmla="*/ 5003800 h 5003800"/>
              <a:gd name="connsiteX7" fmla="*/ 6121400 w 12192000"/>
              <a:gd name="connsiteY7" fmla="*/ 4597399 h 5003800"/>
              <a:gd name="connsiteX8" fmla="*/ 61046 w 12192000"/>
              <a:gd name="connsiteY8" fmla="*/ 5003800 h 5003800"/>
              <a:gd name="connsiteX9" fmla="*/ 0 w 12192000"/>
              <a:gd name="connsiteY9" fmla="*/ 5003800 h 5003800"/>
              <a:gd name="connsiteX10" fmla="*/ 0 w 12192000"/>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10" fmla="*/ 0 w 12197878"/>
              <a:gd name="connsiteY10" fmla="*/ 0 h 5003800"/>
              <a:gd name="connsiteX0" fmla="*/ 0 w 12197878"/>
              <a:gd name="connsiteY0" fmla="*/ 5003800 h 5003800"/>
              <a:gd name="connsiteX1" fmla="*/ 3294 w 12197878"/>
              <a:gd name="connsiteY1" fmla="*/ 0 h 5003800"/>
              <a:gd name="connsiteX2" fmla="*/ 32222 w 12197878"/>
              <a:gd name="connsiteY2" fmla="*/ 11546 h 5003800"/>
              <a:gd name="connsiteX3" fmla="*/ 6083300 w 12197878"/>
              <a:gd name="connsiteY3" fmla="*/ 342899 h 5003800"/>
              <a:gd name="connsiteX4" fmla="*/ 12197878 w 12197878"/>
              <a:gd name="connsiteY4" fmla="*/ 11546 h 5003800"/>
              <a:gd name="connsiteX5" fmla="*/ 12192000 w 12197878"/>
              <a:gd name="connsiteY5" fmla="*/ 5003800 h 5003800"/>
              <a:gd name="connsiteX6" fmla="*/ 12181754 w 12197878"/>
              <a:gd name="connsiteY6" fmla="*/ 5003800 h 5003800"/>
              <a:gd name="connsiteX7" fmla="*/ 6121400 w 12197878"/>
              <a:gd name="connsiteY7" fmla="*/ 4597399 h 5003800"/>
              <a:gd name="connsiteX8" fmla="*/ 61046 w 12197878"/>
              <a:gd name="connsiteY8" fmla="*/ 5003800 h 5003800"/>
              <a:gd name="connsiteX9" fmla="*/ 0 w 12197878"/>
              <a:gd name="connsiteY9"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0 w 12197878"/>
              <a:gd name="connsiteY0" fmla="*/ 5272673 h 5272673"/>
              <a:gd name="connsiteX1" fmla="*/ 3294 w 12197878"/>
              <a:gd name="connsiteY1" fmla="*/ 268873 h 5272673"/>
              <a:gd name="connsiteX2" fmla="*/ 6083300 w 12197878"/>
              <a:gd name="connsiteY2" fmla="*/ 611772 h 5272673"/>
              <a:gd name="connsiteX3" fmla="*/ 12197878 w 12197878"/>
              <a:gd name="connsiteY3" fmla="*/ 280419 h 5272673"/>
              <a:gd name="connsiteX4" fmla="*/ 12192000 w 12197878"/>
              <a:gd name="connsiteY4" fmla="*/ 5272673 h 5272673"/>
              <a:gd name="connsiteX5" fmla="*/ 12181754 w 12197878"/>
              <a:gd name="connsiteY5" fmla="*/ 5272673 h 5272673"/>
              <a:gd name="connsiteX6" fmla="*/ 6121400 w 12197878"/>
              <a:gd name="connsiteY6" fmla="*/ 4866272 h 5272673"/>
              <a:gd name="connsiteX7" fmla="*/ 61046 w 12197878"/>
              <a:gd name="connsiteY7" fmla="*/ 5272673 h 5272673"/>
              <a:gd name="connsiteX8" fmla="*/ 0 w 12197878"/>
              <a:gd name="connsiteY8" fmla="*/ 5272673 h 5272673"/>
              <a:gd name="connsiteX0" fmla="*/ 0 w 12197878"/>
              <a:gd name="connsiteY0" fmla="*/ 5003800 h 5003800"/>
              <a:gd name="connsiteX1" fmla="*/ 3294 w 12197878"/>
              <a:gd name="connsiteY1" fmla="*/ 0 h 5003800"/>
              <a:gd name="connsiteX2" fmla="*/ 6083300 w 12197878"/>
              <a:gd name="connsiteY2" fmla="*/ 342899 h 5003800"/>
              <a:gd name="connsiteX3" fmla="*/ 12197878 w 12197878"/>
              <a:gd name="connsiteY3" fmla="*/ 11546 h 5003800"/>
              <a:gd name="connsiteX4" fmla="*/ 12192000 w 12197878"/>
              <a:gd name="connsiteY4" fmla="*/ 5003800 h 5003800"/>
              <a:gd name="connsiteX5" fmla="*/ 12181754 w 12197878"/>
              <a:gd name="connsiteY5" fmla="*/ 5003800 h 5003800"/>
              <a:gd name="connsiteX6" fmla="*/ 6121400 w 12197878"/>
              <a:gd name="connsiteY6" fmla="*/ 4597399 h 5003800"/>
              <a:gd name="connsiteX7" fmla="*/ 61046 w 12197878"/>
              <a:gd name="connsiteY7" fmla="*/ 5003800 h 5003800"/>
              <a:gd name="connsiteX8" fmla="*/ 0 w 12197878"/>
              <a:gd name="connsiteY8" fmla="*/ 5003800 h 5003800"/>
              <a:gd name="connsiteX0" fmla="*/ 57752 w 12194584"/>
              <a:gd name="connsiteY0" fmla="*/ 5003800 h 5003800"/>
              <a:gd name="connsiteX1" fmla="*/ 0 w 12194584"/>
              <a:gd name="connsiteY1" fmla="*/ 0 h 5003800"/>
              <a:gd name="connsiteX2" fmla="*/ 6080006 w 12194584"/>
              <a:gd name="connsiteY2" fmla="*/ 342899 h 5003800"/>
              <a:gd name="connsiteX3" fmla="*/ 12194584 w 12194584"/>
              <a:gd name="connsiteY3" fmla="*/ 11546 h 5003800"/>
              <a:gd name="connsiteX4" fmla="*/ 12188706 w 12194584"/>
              <a:gd name="connsiteY4" fmla="*/ 5003800 h 5003800"/>
              <a:gd name="connsiteX5" fmla="*/ 12178460 w 12194584"/>
              <a:gd name="connsiteY5" fmla="*/ 5003800 h 5003800"/>
              <a:gd name="connsiteX6" fmla="*/ 6118106 w 12194584"/>
              <a:gd name="connsiteY6" fmla="*/ 4597399 h 5003800"/>
              <a:gd name="connsiteX7" fmla="*/ 57752 w 12194584"/>
              <a:gd name="connsiteY7" fmla="*/ 5003800 h 50038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12184208 w 12200332"/>
              <a:gd name="connsiteY5" fmla="*/ 5003800 h 5016500"/>
              <a:gd name="connsiteX6" fmla="*/ 6123854 w 12200332"/>
              <a:gd name="connsiteY6" fmla="*/ 4597399 h 5016500"/>
              <a:gd name="connsiteX7" fmla="*/ 0 w 12200332"/>
              <a:gd name="connsiteY7"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257088"/>
              <a:gd name="connsiteX1" fmla="*/ 5748 w 12200332"/>
              <a:gd name="connsiteY1" fmla="*/ 0 h 5257088"/>
              <a:gd name="connsiteX2" fmla="*/ 6085754 w 12200332"/>
              <a:gd name="connsiteY2" fmla="*/ 342899 h 5257088"/>
              <a:gd name="connsiteX3" fmla="*/ 12200332 w 12200332"/>
              <a:gd name="connsiteY3" fmla="*/ 11546 h 5257088"/>
              <a:gd name="connsiteX4" fmla="*/ 12194454 w 12200332"/>
              <a:gd name="connsiteY4" fmla="*/ 5003800 h 5257088"/>
              <a:gd name="connsiteX5" fmla="*/ 6123854 w 12200332"/>
              <a:gd name="connsiteY5" fmla="*/ 4597399 h 5257088"/>
              <a:gd name="connsiteX6" fmla="*/ 0 w 12200332"/>
              <a:gd name="connsiteY6" fmla="*/ 5016500 h 5257088"/>
              <a:gd name="connsiteX0" fmla="*/ 0 w 12200332"/>
              <a:gd name="connsiteY0" fmla="*/ 5016500 h 5273206"/>
              <a:gd name="connsiteX1" fmla="*/ 5748 w 12200332"/>
              <a:gd name="connsiteY1" fmla="*/ 0 h 5273206"/>
              <a:gd name="connsiteX2" fmla="*/ 6085754 w 12200332"/>
              <a:gd name="connsiteY2" fmla="*/ 342899 h 5273206"/>
              <a:gd name="connsiteX3" fmla="*/ 12200332 w 12200332"/>
              <a:gd name="connsiteY3" fmla="*/ 11546 h 5273206"/>
              <a:gd name="connsiteX4" fmla="*/ 12194454 w 12200332"/>
              <a:gd name="connsiteY4" fmla="*/ 5003800 h 5273206"/>
              <a:gd name="connsiteX5" fmla="*/ 6123854 w 12200332"/>
              <a:gd name="connsiteY5" fmla="*/ 4597399 h 5273206"/>
              <a:gd name="connsiteX6" fmla="*/ 0 w 12200332"/>
              <a:gd name="connsiteY6" fmla="*/ 5016500 h 5273206"/>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 name="connsiteX0" fmla="*/ 0 w 12200332"/>
              <a:gd name="connsiteY0" fmla="*/ 5016500 h 5016500"/>
              <a:gd name="connsiteX1" fmla="*/ 5748 w 12200332"/>
              <a:gd name="connsiteY1" fmla="*/ 0 h 5016500"/>
              <a:gd name="connsiteX2" fmla="*/ 6085754 w 12200332"/>
              <a:gd name="connsiteY2" fmla="*/ 342899 h 5016500"/>
              <a:gd name="connsiteX3" fmla="*/ 12200332 w 12200332"/>
              <a:gd name="connsiteY3" fmla="*/ 11546 h 5016500"/>
              <a:gd name="connsiteX4" fmla="*/ 12194454 w 12200332"/>
              <a:gd name="connsiteY4" fmla="*/ 5003800 h 5016500"/>
              <a:gd name="connsiteX5" fmla="*/ 6123854 w 12200332"/>
              <a:gd name="connsiteY5" fmla="*/ 4597399 h 5016500"/>
              <a:gd name="connsiteX6" fmla="*/ 0 w 12200332"/>
              <a:gd name="connsiteY6" fmla="*/ 5016500 h 501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0332" h="5016500">
                <a:moveTo>
                  <a:pt x="0" y="5016500"/>
                </a:moveTo>
                <a:lnTo>
                  <a:pt x="5748" y="0"/>
                </a:lnTo>
                <a:cubicBezTo>
                  <a:pt x="1159331" y="277283"/>
                  <a:pt x="4053670" y="380490"/>
                  <a:pt x="6085754" y="342899"/>
                </a:cubicBezTo>
                <a:cubicBezTo>
                  <a:pt x="8145374" y="304799"/>
                  <a:pt x="10321351" y="349385"/>
                  <a:pt x="12200332" y="11546"/>
                </a:cubicBezTo>
                <a:cubicBezTo>
                  <a:pt x="12198373" y="1675631"/>
                  <a:pt x="12196413" y="3339715"/>
                  <a:pt x="12194454" y="5003800"/>
                </a:cubicBezTo>
                <a:cubicBezTo>
                  <a:pt x="10170921" y="4868333"/>
                  <a:pt x="8151898" y="4606102"/>
                  <a:pt x="6123854" y="4597399"/>
                </a:cubicBezTo>
                <a:cubicBezTo>
                  <a:pt x="4083283" y="4588642"/>
                  <a:pt x="1210184" y="4868333"/>
                  <a:pt x="0" y="501650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a:extLst>
              <a:ext uri="{FF2B5EF4-FFF2-40B4-BE49-F238E27FC236}">
                <a16:creationId xmlns:a16="http://schemas.microsoft.com/office/drawing/2014/main" id="{4269BB02-84EB-4A39-AD39-9D5410AA6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024" y="3783936"/>
            <a:ext cx="1427940" cy="1751012"/>
          </a:xfrm>
          <a:prstGeom prst="rect">
            <a:avLst/>
          </a:prstGeom>
          <a:scene3d>
            <a:camera prst="perspectiveRight"/>
            <a:lightRig rig="threePt" dir="t"/>
          </a:scene3d>
        </p:spPr>
      </p:pic>
      <p:pic>
        <p:nvPicPr>
          <p:cNvPr id="19" name="图片 18">
            <a:extLst>
              <a:ext uri="{FF2B5EF4-FFF2-40B4-BE49-F238E27FC236}">
                <a16:creationId xmlns:a16="http://schemas.microsoft.com/office/drawing/2014/main" id="{E10A78CB-C494-4B51-A24D-B6C87FD22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02" y="3783936"/>
            <a:ext cx="1427940" cy="1751012"/>
          </a:xfrm>
          <a:prstGeom prst="rect">
            <a:avLst/>
          </a:prstGeom>
          <a:scene3d>
            <a:camera prst="perspectiveRight"/>
            <a:lightRig rig="threePt" dir="t"/>
          </a:scene3d>
        </p:spPr>
      </p:pic>
      <p:pic>
        <p:nvPicPr>
          <p:cNvPr id="20" name="图片 19">
            <a:extLst>
              <a:ext uri="{FF2B5EF4-FFF2-40B4-BE49-F238E27FC236}">
                <a16:creationId xmlns:a16="http://schemas.microsoft.com/office/drawing/2014/main" id="{C4A8D1F3-FDC3-4D9B-84F2-E1A544AB9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46" y="3783936"/>
            <a:ext cx="1427940" cy="1751012"/>
          </a:xfrm>
          <a:prstGeom prst="rect">
            <a:avLst/>
          </a:prstGeom>
          <a:scene3d>
            <a:camera prst="perspectiveRight"/>
            <a:lightRig rig="threePt" dir="t"/>
          </a:scene3d>
        </p:spPr>
      </p:pic>
      <p:pic>
        <p:nvPicPr>
          <p:cNvPr id="21" name="图片 20">
            <a:extLst>
              <a:ext uri="{FF2B5EF4-FFF2-40B4-BE49-F238E27FC236}">
                <a16:creationId xmlns:a16="http://schemas.microsoft.com/office/drawing/2014/main" id="{FF9074A6-90D1-4335-A55F-955DC4C8AF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068" y="3783936"/>
            <a:ext cx="1427940" cy="1751012"/>
          </a:xfrm>
          <a:prstGeom prst="rect">
            <a:avLst/>
          </a:prstGeom>
          <a:scene3d>
            <a:camera prst="perspectiveLeft"/>
            <a:lightRig rig="threePt" dir="t"/>
          </a:scene3d>
        </p:spPr>
      </p:pic>
      <p:pic>
        <p:nvPicPr>
          <p:cNvPr id="22" name="图片 21">
            <a:extLst>
              <a:ext uri="{FF2B5EF4-FFF2-40B4-BE49-F238E27FC236}">
                <a16:creationId xmlns:a16="http://schemas.microsoft.com/office/drawing/2014/main" id="{613B660A-1127-44E9-967D-7296ABF32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8111" y="3783936"/>
            <a:ext cx="1427940" cy="1751012"/>
          </a:xfrm>
          <a:prstGeom prst="rect">
            <a:avLst/>
          </a:prstGeom>
          <a:scene3d>
            <a:camera prst="perspectiveLeft"/>
            <a:lightRig rig="threePt" dir="t"/>
          </a:scene3d>
        </p:spPr>
      </p:pic>
      <p:pic>
        <p:nvPicPr>
          <p:cNvPr id="23" name="图片 22">
            <a:extLst>
              <a:ext uri="{FF2B5EF4-FFF2-40B4-BE49-F238E27FC236}">
                <a16:creationId xmlns:a16="http://schemas.microsoft.com/office/drawing/2014/main" id="{9427DB7B-D70C-4F4C-A6C1-4D0151D2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590" y="3783936"/>
            <a:ext cx="1427940" cy="1751012"/>
          </a:xfrm>
          <a:prstGeom prst="rect">
            <a:avLst/>
          </a:prstGeom>
          <a:scene3d>
            <a:camera prst="perspectiveLeft"/>
            <a:lightRig rig="threePt" dir="t"/>
          </a:scene3d>
        </p:spPr>
      </p:pic>
      <p:pic>
        <p:nvPicPr>
          <p:cNvPr id="15" name="图片 14">
            <a:extLst>
              <a:ext uri="{FF2B5EF4-FFF2-40B4-BE49-F238E27FC236}">
                <a16:creationId xmlns:a16="http://schemas.microsoft.com/office/drawing/2014/main" id="{92C4D7B8-3DC4-410D-B9CA-A571D6FCE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2" y="1742155"/>
            <a:ext cx="1999834" cy="1444880"/>
          </a:xfrm>
          <a:prstGeom prst="rect">
            <a:avLst/>
          </a:prstGeom>
          <a:scene3d>
            <a:camera prst="perspectiveRight"/>
            <a:lightRig rig="threePt" dir="t"/>
          </a:scene3d>
        </p:spPr>
      </p:pic>
      <p:pic>
        <p:nvPicPr>
          <p:cNvPr id="16" name="图片 15">
            <a:extLst>
              <a:ext uri="{FF2B5EF4-FFF2-40B4-BE49-F238E27FC236}">
                <a16:creationId xmlns:a16="http://schemas.microsoft.com/office/drawing/2014/main" id="{B42F16C3-FAE5-4B01-8E52-8B2232E0D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024" y="1742155"/>
            <a:ext cx="1999834" cy="1444880"/>
          </a:xfrm>
          <a:prstGeom prst="rect">
            <a:avLst/>
          </a:prstGeom>
          <a:scene3d>
            <a:camera prst="perspectiveRight"/>
            <a:lightRig rig="threePt" dir="t"/>
          </a:scene3d>
        </p:spPr>
      </p:pic>
      <p:pic>
        <p:nvPicPr>
          <p:cNvPr id="17" name="图片 16">
            <a:extLst>
              <a:ext uri="{FF2B5EF4-FFF2-40B4-BE49-F238E27FC236}">
                <a16:creationId xmlns:a16="http://schemas.microsoft.com/office/drawing/2014/main" id="{72A53788-7098-4025-ACE8-DFF7A0CB7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246" y="1742155"/>
            <a:ext cx="1999834" cy="1444880"/>
          </a:xfrm>
          <a:prstGeom prst="rect">
            <a:avLst/>
          </a:prstGeom>
        </p:spPr>
      </p:pic>
      <p:pic>
        <p:nvPicPr>
          <p:cNvPr id="18" name="图片 17">
            <a:extLst>
              <a:ext uri="{FF2B5EF4-FFF2-40B4-BE49-F238E27FC236}">
                <a16:creationId xmlns:a16="http://schemas.microsoft.com/office/drawing/2014/main" id="{57C28D05-7C7B-44AD-BD9E-3A1B8BFDA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690" y="1742155"/>
            <a:ext cx="1999834" cy="1444880"/>
          </a:xfrm>
          <a:prstGeom prst="rect">
            <a:avLst/>
          </a:prstGeom>
          <a:scene3d>
            <a:camera prst="perspectiveLeft"/>
            <a:lightRig rig="threePt" dir="t"/>
          </a:scene3d>
        </p:spPr>
      </p:pic>
      <p:pic>
        <p:nvPicPr>
          <p:cNvPr id="24" name="图片 23">
            <a:extLst>
              <a:ext uri="{FF2B5EF4-FFF2-40B4-BE49-F238E27FC236}">
                <a16:creationId xmlns:a16="http://schemas.microsoft.com/office/drawing/2014/main" id="{A6451837-0066-483A-8271-ADDFCC304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468" y="1742155"/>
            <a:ext cx="1999834" cy="1444880"/>
          </a:xfrm>
          <a:prstGeom prst="rect">
            <a:avLst/>
          </a:prstGeom>
          <a:scene3d>
            <a:camera prst="perspectiveLeft"/>
            <a:lightRig rig="threePt" dir="t"/>
          </a:scene3d>
        </p:spPr>
      </p:pic>
    </p:spTree>
    <p:extLst>
      <p:ext uri="{BB962C8B-B14F-4D97-AF65-F5344CB8AC3E}">
        <p14:creationId xmlns:p14="http://schemas.microsoft.com/office/powerpoint/2010/main" val="186980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12A0F-E662-484B-BD73-5C871767B04E}"/>
              </a:ext>
            </a:extLst>
          </p:cNvPr>
          <p:cNvSpPr>
            <a:spLocks noGrp="1"/>
          </p:cNvSpPr>
          <p:nvPr>
            <p:ph type="title"/>
          </p:nvPr>
        </p:nvSpPr>
        <p:spPr/>
        <p:txBody>
          <a:bodyPr/>
          <a:lstStyle/>
          <a:p>
            <a:r>
              <a:rPr lang="zh-CN" altLang="en-US" dirty="0">
                <a:sym typeface="+mn-lt"/>
              </a:rPr>
              <a:t>学术报告系列</a:t>
            </a:r>
            <a:r>
              <a:rPr lang="en-US" altLang="zh-CN" dirty="0">
                <a:sym typeface="+mn-lt"/>
              </a:rPr>
              <a:t>-</a:t>
            </a:r>
            <a:r>
              <a:rPr lang="zh-CN" altLang="en-US" dirty="0">
                <a:sym typeface="+mn-lt"/>
              </a:rPr>
              <a:t>平台</a:t>
            </a:r>
            <a:r>
              <a:rPr lang="en-US" altLang="zh-CN" dirty="0">
                <a:sym typeface="+mn-lt"/>
              </a:rPr>
              <a:t>/</a:t>
            </a:r>
            <a:r>
              <a:rPr lang="zh-CN" altLang="en-US" dirty="0">
                <a:sym typeface="+mn-lt"/>
              </a:rPr>
              <a:t>学科简介</a:t>
            </a:r>
          </a:p>
        </p:txBody>
      </p:sp>
      <p:sp>
        <p:nvSpPr>
          <p:cNvPr id="3" name="灯片编号占位符 2">
            <a:extLst>
              <a:ext uri="{FF2B5EF4-FFF2-40B4-BE49-F238E27FC236}">
                <a16:creationId xmlns:a16="http://schemas.microsoft.com/office/drawing/2014/main" id="{7B6A61D5-6689-44DA-B2CA-3E15DE602449}"/>
              </a:ext>
            </a:extLst>
          </p:cNvPr>
          <p:cNvSpPr>
            <a:spLocks noGrp="1"/>
          </p:cNvSpPr>
          <p:nvPr>
            <p:ph type="sldNum" sz="quarter" idx="12"/>
          </p:nvPr>
        </p:nvSpPr>
        <p:spPr/>
        <p:txBody>
          <a:bodyPr/>
          <a:lstStyle/>
          <a:p>
            <a:fld id="{2515AB8F-1C56-49E9-90C8-78D22B0C1B97}" type="slidenum">
              <a:rPr lang="zh-CN" altLang="en-US" smtClean="0">
                <a:sym typeface="+mn-lt"/>
              </a:rPr>
              <a:pPr/>
              <a:t>54</a:t>
            </a:fld>
            <a:endParaRPr lang="zh-CN" altLang="en-US">
              <a:sym typeface="+mn-lt"/>
            </a:endParaRPr>
          </a:p>
        </p:txBody>
      </p:sp>
      <p:graphicFrame>
        <p:nvGraphicFramePr>
          <p:cNvPr id="4" name="图示 3">
            <a:extLst>
              <a:ext uri="{FF2B5EF4-FFF2-40B4-BE49-F238E27FC236}">
                <a16:creationId xmlns:a16="http://schemas.microsoft.com/office/drawing/2014/main" id="{43163420-41EF-43F3-A1EF-2F3F46B60286}"/>
              </a:ext>
            </a:extLst>
          </p:cNvPr>
          <p:cNvGraphicFramePr/>
          <p:nvPr>
            <p:extLst>
              <p:ext uri="{D42A27DB-BD31-4B8C-83A1-F6EECF244321}">
                <p14:modId xmlns:p14="http://schemas.microsoft.com/office/powerpoint/2010/main" val="1266678885"/>
              </p:ext>
            </p:extLst>
          </p:nvPr>
        </p:nvGraphicFramePr>
        <p:xfrm>
          <a:off x="1023991" y="1887908"/>
          <a:ext cx="10144018" cy="4415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E41F7B7B-4C59-49A5-B034-19D2BE34672D}"/>
              </a:ext>
            </a:extLst>
          </p:cNvPr>
          <p:cNvSpPr txBox="1"/>
          <p:nvPr/>
        </p:nvSpPr>
        <p:spPr>
          <a:xfrm>
            <a:off x="1535017" y="1130301"/>
            <a:ext cx="9121966" cy="811213"/>
          </a:xfrm>
          <a:prstGeom prst="rect">
            <a:avLst/>
          </a:prstGeom>
          <a:noFill/>
        </p:spPr>
        <p:txBody>
          <a:bodyPr wrap="square" lIns="0" rIns="0" rtlCol="0">
            <a:normAutofit/>
          </a:bodyPr>
          <a:lstStyle/>
          <a:p>
            <a:pPr algn="just" latinLnBrk="1">
              <a:lnSpc>
                <a:spcPct val="130000"/>
              </a:lnSpc>
            </a:pPr>
            <a:r>
              <a:rPr lang="zh-CN" altLang="en-US" dirty="0">
                <a:cs typeface="+mn-ea"/>
                <a:sym typeface="+mn-lt"/>
              </a:rPr>
              <a:t>请输入你的简介：该版式为</a:t>
            </a:r>
            <a:r>
              <a:rPr lang="en-US" altLang="zh-CN" dirty="0">
                <a:cs typeface="+mn-ea"/>
                <a:sym typeface="+mn-lt"/>
              </a:rPr>
              <a:t>SmartArt</a:t>
            </a:r>
            <a:r>
              <a:rPr lang="zh-CN" altLang="en-US" dirty="0">
                <a:cs typeface="+mn-ea"/>
                <a:sym typeface="+mn-lt"/>
              </a:rPr>
              <a:t>图形，可以增删（同前面流程图简介），或者选中单个形状进行颜色修改：点击选中形状后，右击</a:t>
            </a:r>
            <a:r>
              <a:rPr lang="en-US" altLang="zh-CN" dirty="0">
                <a:cs typeface="+mn-ea"/>
                <a:sym typeface="+mn-lt"/>
              </a:rPr>
              <a:t>-</a:t>
            </a:r>
            <a:r>
              <a:rPr lang="zh-CN" altLang="en-US" dirty="0">
                <a:cs typeface="+mn-ea"/>
                <a:sym typeface="+mn-lt"/>
              </a:rPr>
              <a:t>“设置形状格式”</a:t>
            </a:r>
            <a:r>
              <a:rPr lang="en-US" altLang="zh-CN" dirty="0">
                <a:cs typeface="+mn-ea"/>
                <a:sym typeface="+mn-lt"/>
              </a:rPr>
              <a:t>-</a:t>
            </a:r>
            <a:r>
              <a:rPr lang="zh-CN" altLang="en-US" dirty="0">
                <a:cs typeface="+mn-ea"/>
                <a:sym typeface="+mn-lt"/>
              </a:rPr>
              <a:t>“形状选项”</a:t>
            </a:r>
            <a:r>
              <a:rPr lang="en-US" altLang="zh-CN" dirty="0">
                <a:cs typeface="+mn-ea"/>
                <a:sym typeface="+mn-lt"/>
              </a:rPr>
              <a:t>-</a:t>
            </a:r>
            <a:r>
              <a:rPr lang="zh-CN" altLang="en-US" dirty="0">
                <a:cs typeface="+mn-ea"/>
                <a:sym typeface="+mn-lt"/>
              </a:rPr>
              <a:t>“填充”</a:t>
            </a:r>
          </a:p>
        </p:txBody>
      </p:sp>
    </p:spTree>
    <p:extLst>
      <p:ext uri="{BB962C8B-B14F-4D97-AF65-F5344CB8AC3E}">
        <p14:creationId xmlns:p14="http://schemas.microsoft.com/office/powerpoint/2010/main" val="355949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对话气泡: 椭圆形 21">
            <a:extLst>
              <a:ext uri="{FF2B5EF4-FFF2-40B4-BE49-F238E27FC236}">
                <a16:creationId xmlns:a16="http://schemas.microsoft.com/office/drawing/2014/main" id="{54D5AAF4-337C-4338-8850-1666FC7CC3ED}"/>
              </a:ext>
            </a:extLst>
          </p:cNvPr>
          <p:cNvSpPr/>
          <p:nvPr/>
        </p:nvSpPr>
        <p:spPr>
          <a:xfrm>
            <a:off x="12284074" y="1612893"/>
            <a:ext cx="876300" cy="698954"/>
          </a:xfrm>
          <a:prstGeom prst="wedgeEllipseCallout">
            <a:avLst>
              <a:gd name="adj1" fmla="val -20833"/>
              <a:gd name="adj2" fmla="val 75933"/>
            </a:avLst>
          </a:prstGeom>
          <a:noFill/>
          <a:ln>
            <a:solidFill>
              <a:schemeClr val="bg1">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9CD724E9-DF65-4225-8ECD-E0363566E4B8}"/>
              </a:ext>
            </a:extLst>
          </p:cNvPr>
          <p:cNvGrpSpPr/>
          <p:nvPr/>
        </p:nvGrpSpPr>
        <p:grpSpPr>
          <a:xfrm>
            <a:off x="3735624" y="2105561"/>
            <a:ext cx="4720753" cy="2646878"/>
            <a:chOff x="3626414" y="2137083"/>
            <a:chExt cx="4720753" cy="2646878"/>
          </a:xfrm>
        </p:grpSpPr>
        <p:sp>
          <p:nvSpPr>
            <p:cNvPr id="18" name="文本框 17">
              <a:extLst>
                <a:ext uri="{FF2B5EF4-FFF2-40B4-BE49-F238E27FC236}">
                  <a16:creationId xmlns:a16="http://schemas.microsoft.com/office/drawing/2014/main" id="{773DA7CB-0DA9-4B7D-917F-89485E16F993}"/>
                </a:ext>
              </a:extLst>
            </p:cNvPr>
            <p:cNvSpPr txBox="1"/>
            <p:nvPr/>
          </p:nvSpPr>
          <p:spPr>
            <a:xfrm>
              <a:off x="3626414" y="2137083"/>
              <a:ext cx="1840568" cy="2646878"/>
            </a:xfrm>
            <a:prstGeom prst="rect">
              <a:avLst/>
            </a:prstGeom>
            <a:noFill/>
            <a:effectLst/>
            <a:scene3d>
              <a:camera prst="perspectiveRight">
                <a:rot lat="0" lon="20699999" rev="0"/>
              </a:camera>
              <a:lightRig rig="soft" dir="t"/>
            </a:scene3d>
            <a:sp3d/>
          </p:spPr>
          <p:txBody>
            <a:bodyPr wrap="none" rtlCol="0">
              <a:spAutoFit/>
              <a:sp3d>
                <a:contourClr>
                  <a:schemeClr val="bg1"/>
                </a:contourClr>
              </a:sp3d>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Q</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sp>
          <p:nvSpPr>
            <p:cNvPr id="19" name="文本框 18">
              <a:extLst>
                <a:ext uri="{FF2B5EF4-FFF2-40B4-BE49-F238E27FC236}">
                  <a16:creationId xmlns:a16="http://schemas.microsoft.com/office/drawing/2014/main" id="{AF9A62D6-7881-41BE-BB4E-8B789312E248}"/>
                </a:ext>
              </a:extLst>
            </p:cNvPr>
            <p:cNvSpPr txBox="1"/>
            <p:nvPr/>
          </p:nvSpPr>
          <p:spPr>
            <a:xfrm>
              <a:off x="6625221" y="2137083"/>
              <a:ext cx="1721946" cy="2646878"/>
            </a:xfrm>
            <a:prstGeom prst="rect">
              <a:avLst/>
            </a:prstGeom>
            <a:noFill/>
          </p:spPr>
          <p:txBody>
            <a:bodyPr wrap="none" rtlCol="0">
              <a:spAutoFit/>
            </a:bodyPr>
            <a:lstStyle/>
            <a:p>
              <a:r>
                <a:rPr lang="en-US" altLang="zh-CN" sz="16600" b="1" dirty="0">
                  <a:solidFill>
                    <a:schemeClr val="accent1"/>
                  </a:solidFill>
                  <a:effectLst/>
                  <a:latin typeface="Arial" panose="020B0604020202020204" pitchFamily="34" charset="0"/>
                  <a:cs typeface="Arial" panose="020B0604020202020204" pitchFamily="34" charset="0"/>
                  <a:sym typeface="+mn-lt"/>
                </a:rPr>
                <a:t>A</a:t>
              </a:r>
              <a:endParaRPr lang="zh-CN" altLang="en-US" sz="16600" b="1" dirty="0">
                <a:solidFill>
                  <a:schemeClr val="accent1"/>
                </a:solidFill>
                <a:effectLst/>
                <a:latin typeface="Arial" panose="020B0604020202020204" pitchFamily="34" charset="0"/>
                <a:cs typeface="Arial" panose="020B0604020202020204" pitchFamily="34" charset="0"/>
                <a:sym typeface="+mn-lt"/>
              </a:endParaRPr>
            </a:p>
          </p:txBody>
        </p:sp>
        <p:grpSp>
          <p:nvGrpSpPr>
            <p:cNvPr id="38" name="组合 37">
              <a:extLst>
                <a:ext uri="{FF2B5EF4-FFF2-40B4-BE49-F238E27FC236}">
                  <a16:creationId xmlns:a16="http://schemas.microsoft.com/office/drawing/2014/main" id="{A8529BA5-3675-4B20-AF0D-9C2B86B1F96F}"/>
                </a:ext>
              </a:extLst>
            </p:cNvPr>
            <p:cNvGrpSpPr/>
            <p:nvPr/>
          </p:nvGrpSpPr>
          <p:grpSpPr>
            <a:xfrm>
              <a:off x="5542002" y="2519155"/>
              <a:ext cx="1210588" cy="1882735"/>
              <a:chOff x="5542002" y="2605948"/>
              <a:chExt cx="1210588" cy="1882735"/>
            </a:xfrm>
          </p:grpSpPr>
          <p:sp>
            <p:nvSpPr>
              <p:cNvPr id="20" name="文本框 19">
                <a:extLst>
                  <a:ext uri="{FF2B5EF4-FFF2-40B4-BE49-F238E27FC236}">
                    <a16:creationId xmlns:a16="http://schemas.microsoft.com/office/drawing/2014/main" id="{78B9B525-AAEA-48AE-83A0-3689671C94A8}"/>
                  </a:ext>
                </a:extLst>
              </p:cNvPr>
              <p:cNvSpPr txBox="1"/>
              <p:nvPr/>
            </p:nvSpPr>
            <p:spPr>
              <a:xfrm>
                <a:off x="5624948" y="3165244"/>
                <a:ext cx="925253" cy="1323439"/>
              </a:xfrm>
              <a:prstGeom prst="rect">
                <a:avLst/>
              </a:prstGeom>
              <a:noFill/>
            </p:spPr>
            <p:txBody>
              <a:bodyPr wrap="none" rtlCol="0">
                <a:spAutoFit/>
              </a:bodyPr>
              <a:lstStyle/>
              <a:p>
                <a:r>
                  <a:rPr lang="en-US" altLang="zh-CN" sz="8000" b="1" dirty="0">
                    <a:solidFill>
                      <a:schemeClr val="accent1"/>
                    </a:solidFill>
                    <a:latin typeface="Arial" panose="020B0604020202020204" pitchFamily="34" charset="0"/>
                    <a:cs typeface="Arial" panose="020B0604020202020204" pitchFamily="34" charset="0"/>
                    <a:sym typeface="+mn-lt"/>
                  </a:rPr>
                  <a:t>&amp;</a:t>
                </a:r>
                <a:endParaRPr lang="zh-CN" altLang="en-US" sz="8000" b="1" dirty="0">
                  <a:solidFill>
                    <a:schemeClr val="accent1"/>
                  </a:solidFill>
                  <a:latin typeface="Arial" panose="020B0604020202020204" pitchFamily="34" charset="0"/>
                  <a:cs typeface="Arial" panose="020B0604020202020204" pitchFamily="34" charset="0"/>
                  <a:sym typeface="+mn-lt"/>
                </a:endParaRPr>
              </a:p>
            </p:txBody>
          </p:sp>
          <p:sp>
            <p:nvSpPr>
              <p:cNvPr id="37" name="文本框 36">
                <a:extLst>
                  <a:ext uri="{FF2B5EF4-FFF2-40B4-BE49-F238E27FC236}">
                    <a16:creationId xmlns:a16="http://schemas.microsoft.com/office/drawing/2014/main" id="{AEB98D2D-D4EF-4F42-BBFA-224BF1D6C1D9}"/>
                  </a:ext>
                </a:extLst>
              </p:cNvPr>
              <p:cNvSpPr txBox="1"/>
              <p:nvPr/>
            </p:nvSpPr>
            <p:spPr>
              <a:xfrm>
                <a:off x="5542002" y="2605948"/>
                <a:ext cx="1210588" cy="707886"/>
              </a:xfrm>
              <a:prstGeom prst="rect">
                <a:avLst/>
              </a:prstGeom>
              <a:noFill/>
            </p:spPr>
            <p:txBody>
              <a:bodyPr wrap="none" rtlCol="0">
                <a:spAutoFit/>
              </a:bodyPr>
              <a:lstStyle/>
              <a:p>
                <a:r>
                  <a:rPr lang="zh-CN" altLang="en-US" sz="4000" dirty="0">
                    <a:solidFill>
                      <a:schemeClr val="accent1"/>
                    </a:solidFill>
                    <a:cs typeface="+mn-ea"/>
                    <a:sym typeface="+mn-lt"/>
                  </a:rPr>
                  <a:t>问答</a:t>
                </a:r>
              </a:p>
            </p:txBody>
          </p:sp>
        </p:grpSp>
      </p:grpSp>
    </p:spTree>
    <p:extLst>
      <p:ext uri="{BB962C8B-B14F-4D97-AF65-F5344CB8AC3E}">
        <p14:creationId xmlns:p14="http://schemas.microsoft.com/office/powerpoint/2010/main" val="2136980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矩形: 圆角 42">
            <a:extLst>
              <a:ext uri="{FF2B5EF4-FFF2-40B4-BE49-F238E27FC236}">
                <a16:creationId xmlns:a16="http://schemas.microsoft.com/office/drawing/2014/main" id="{970C6CF0-8A34-4048-8C8F-7FD122FBFB2F}"/>
              </a:ext>
            </a:extLst>
          </p:cNvPr>
          <p:cNvSpPr/>
          <p:nvPr/>
        </p:nvSpPr>
        <p:spPr>
          <a:xfrm>
            <a:off x="8076938"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圆角 43">
            <a:extLst>
              <a:ext uri="{FF2B5EF4-FFF2-40B4-BE49-F238E27FC236}">
                <a16:creationId xmlns:a16="http://schemas.microsoft.com/office/drawing/2014/main" id="{F269B430-2F7E-4DFF-9D7C-C9D5221060F4}"/>
              </a:ext>
            </a:extLst>
          </p:cNvPr>
          <p:cNvSpPr/>
          <p:nvPr/>
        </p:nvSpPr>
        <p:spPr>
          <a:xfrm>
            <a:off x="4461661"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
            <a:extLst>
              <a:ext uri="{FF2B5EF4-FFF2-40B4-BE49-F238E27FC236}">
                <a16:creationId xmlns:a16="http://schemas.microsoft.com/office/drawing/2014/main" id="{F6EFA7BD-750C-4470-850F-63C74808BD1D}"/>
              </a:ext>
            </a:extLst>
          </p:cNvPr>
          <p:cNvSpPr/>
          <p:nvPr/>
        </p:nvSpPr>
        <p:spPr>
          <a:xfrm>
            <a:off x="797442" y="1456033"/>
            <a:ext cx="3201276" cy="4433776"/>
          </a:xfrm>
          <a:prstGeom prst="roundRect">
            <a:avLst>
              <a:gd name="adj" fmla="val 5042"/>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矩形 40">
            <a:extLst>
              <a:ext uri="{FF2B5EF4-FFF2-40B4-BE49-F238E27FC236}">
                <a16:creationId xmlns:a16="http://schemas.microsoft.com/office/drawing/2014/main" id="{5CBE0B1E-7799-4399-B2B9-B65A96D23FED}"/>
              </a:ext>
            </a:extLst>
          </p:cNvPr>
          <p:cNvSpPr/>
          <p:nvPr/>
        </p:nvSpPr>
        <p:spPr>
          <a:xfrm>
            <a:off x="1262077" y="3086998"/>
            <a:ext cx="2352646"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62" name="文本框 61">
            <a:extLst>
              <a:ext uri="{FF2B5EF4-FFF2-40B4-BE49-F238E27FC236}">
                <a16:creationId xmlns:a16="http://schemas.microsoft.com/office/drawing/2014/main" id="{6E7931DD-59BE-4B58-A425-99E10DBBA409}"/>
              </a:ext>
            </a:extLst>
          </p:cNvPr>
          <p:cNvSpPr txBox="1"/>
          <p:nvPr/>
        </p:nvSpPr>
        <p:spPr>
          <a:xfrm>
            <a:off x="1958695" y="2090750"/>
            <a:ext cx="959411" cy="597921"/>
          </a:xfrm>
          <a:prstGeom prst="rect">
            <a:avLst/>
          </a:prstGeom>
          <a:noFill/>
        </p:spPr>
        <p:txBody>
          <a:bodyPr wrap="square" rtlCol="0">
            <a:spAutoFit/>
          </a:bodyPr>
          <a:lstStyle/>
          <a:p>
            <a:pPr>
              <a:lnSpc>
                <a:spcPct val="130000"/>
              </a:lnSpc>
            </a:pPr>
            <a:r>
              <a:rPr lang="zh-CN" altLang="en-US" sz="2800" dirty="0">
                <a:cs typeface="+mn-ea"/>
                <a:sym typeface="+mn-lt"/>
              </a:rPr>
              <a:t>主色</a:t>
            </a:r>
            <a:r>
              <a:rPr lang="zh-CN" altLang="en-US" sz="2400" dirty="0">
                <a:cs typeface="+mn-ea"/>
                <a:sym typeface="+mn-lt"/>
              </a:rPr>
              <a:t>    </a:t>
            </a:r>
            <a:r>
              <a:rPr lang="en-US" altLang="zh-CN" sz="2400" dirty="0">
                <a:cs typeface="+mn-ea"/>
                <a:sym typeface="+mn-lt"/>
              </a:rPr>
              <a:t>      </a:t>
            </a:r>
            <a:endParaRPr lang="zh-CN" altLang="en-US" sz="2400" dirty="0">
              <a:cs typeface="+mn-ea"/>
              <a:sym typeface="+mn-lt"/>
            </a:endParaRPr>
          </a:p>
        </p:txBody>
      </p:sp>
      <p:sp>
        <p:nvSpPr>
          <p:cNvPr id="12" name="矩形 11">
            <a:extLst>
              <a:ext uri="{FF2B5EF4-FFF2-40B4-BE49-F238E27FC236}">
                <a16:creationId xmlns:a16="http://schemas.microsoft.com/office/drawing/2014/main" id="{55490DBD-070C-4983-8B8E-EF9BE8DC9C24}"/>
              </a:ext>
            </a:extLst>
          </p:cNvPr>
          <p:cNvSpPr/>
          <p:nvPr/>
        </p:nvSpPr>
        <p:spPr>
          <a:xfrm flipH="1">
            <a:off x="4854000"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B9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63" name="矩形 11">
            <a:extLst>
              <a:ext uri="{FF2B5EF4-FFF2-40B4-BE49-F238E27FC236}">
                <a16:creationId xmlns:a16="http://schemas.microsoft.com/office/drawing/2014/main" id="{0A43693F-1734-4FA3-97E4-B2FF723793C9}"/>
              </a:ext>
            </a:extLst>
          </p:cNvPr>
          <p:cNvSpPr/>
          <p:nvPr/>
        </p:nvSpPr>
        <p:spPr>
          <a:xfrm flipH="1">
            <a:off x="5251148"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BA5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4" name="矩形 11">
            <a:extLst>
              <a:ext uri="{FF2B5EF4-FFF2-40B4-BE49-F238E27FC236}">
                <a16:creationId xmlns:a16="http://schemas.microsoft.com/office/drawing/2014/main" id="{4997907D-BE38-44E0-B0B1-27B1709F1BF9}"/>
              </a:ext>
            </a:extLst>
          </p:cNvPr>
          <p:cNvSpPr/>
          <p:nvPr/>
        </p:nvSpPr>
        <p:spPr>
          <a:xfrm flipH="1">
            <a:off x="5637146"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CB6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5" name="矩形 11">
            <a:extLst>
              <a:ext uri="{FF2B5EF4-FFF2-40B4-BE49-F238E27FC236}">
                <a16:creationId xmlns:a16="http://schemas.microsoft.com/office/drawing/2014/main" id="{C6FFFE9A-AEE2-4E6A-AB62-F137DB0BF804}"/>
              </a:ext>
            </a:extLst>
          </p:cNvPr>
          <p:cNvSpPr/>
          <p:nvPr/>
        </p:nvSpPr>
        <p:spPr>
          <a:xfrm flipH="1">
            <a:off x="6034812"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CC7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6" name="矩形 11">
            <a:extLst>
              <a:ext uri="{FF2B5EF4-FFF2-40B4-BE49-F238E27FC236}">
                <a16:creationId xmlns:a16="http://schemas.microsoft.com/office/drawing/2014/main" id="{C4B4AE28-B64D-426E-A7F2-8C64E6F1008E}"/>
              </a:ext>
            </a:extLst>
          </p:cNvPr>
          <p:cNvSpPr/>
          <p:nvPr/>
        </p:nvSpPr>
        <p:spPr>
          <a:xfrm flipH="1">
            <a:off x="6420288" y="4479562"/>
            <a:ext cx="396000" cy="359021"/>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FDD8A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59" name="任意多边形: 形状 58">
            <a:extLst>
              <a:ext uri="{FF2B5EF4-FFF2-40B4-BE49-F238E27FC236}">
                <a16:creationId xmlns:a16="http://schemas.microsoft.com/office/drawing/2014/main" id="{60A076FA-BEEE-401F-8F09-187D8855D4E0}"/>
              </a:ext>
            </a:extLst>
          </p:cNvPr>
          <p:cNvSpPr/>
          <p:nvPr/>
        </p:nvSpPr>
        <p:spPr>
          <a:xfrm flipH="1">
            <a:off x="6808043" y="4479562"/>
            <a:ext cx="396000" cy="359021"/>
          </a:xfrm>
          <a:custGeom>
            <a:avLst/>
            <a:gdLst/>
            <a:ahLst/>
            <a:cxnLst/>
            <a:rect l="0" t="0" r="0" b="0"/>
            <a:pathLst>
              <a:path w="1229593" h="853237">
                <a:moveTo>
                  <a:pt x="0" y="0"/>
                </a:moveTo>
                <a:lnTo>
                  <a:pt x="1229592" y="0"/>
                </a:lnTo>
                <a:lnTo>
                  <a:pt x="1229592" y="853236"/>
                </a:lnTo>
                <a:lnTo>
                  <a:pt x="0" y="853236"/>
                </a:lnTo>
                <a:close/>
              </a:path>
            </a:pathLst>
          </a:custGeom>
          <a:solidFill>
            <a:srgbClr val="FEE9CE"/>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solidFill>
                <a:srgbClr val="FFFFFF"/>
              </a:solidFill>
              <a:cs typeface="+mn-ea"/>
              <a:sym typeface="+mn-lt"/>
            </a:endParaRPr>
          </a:p>
        </p:txBody>
      </p:sp>
      <p:sp>
        <p:nvSpPr>
          <p:cNvPr id="63" name="矩形 11">
            <a:extLst>
              <a:ext uri="{FF2B5EF4-FFF2-40B4-BE49-F238E27FC236}">
                <a16:creationId xmlns:a16="http://schemas.microsoft.com/office/drawing/2014/main" id="{64D5E399-651F-46BF-9FB6-69695C633DA2}"/>
              </a:ext>
            </a:extLst>
          </p:cNvPr>
          <p:cNvSpPr/>
          <p:nvPr/>
        </p:nvSpPr>
        <p:spPr>
          <a:xfrm flipH="1">
            <a:off x="4854000" y="4134296"/>
            <a:ext cx="2340000" cy="345266"/>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4" name="矩形 13">
            <a:extLst>
              <a:ext uri="{FF2B5EF4-FFF2-40B4-BE49-F238E27FC236}">
                <a16:creationId xmlns:a16="http://schemas.microsoft.com/office/drawing/2014/main" id="{3D350015-8624-4FAE-8F1B-4138FCDB4E17}"/>
              </a:ext>
            </a:extLst>
          </p:cNvPr>
          <p:cNvSpPr/>
          <p:nvPr/>
        </p:nvSpPr>
        <p:spPr>
          <a:xfrm>
            <a:off x="4854000"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C0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59" name="矩形 13">
            <a:extLst>
              <a:ext uri="{FF2B5EF4-FFF2-40B4-BE49-F238E27FC236}">
                <a16:creationId xmlns:a16="http://schemas.microsoft.com/office/drawing/2014/main" id="{7E0AA774-D81B-4087-8CB3-EF11AA6AA805}"/>
              </a:ext>
            </a:extLst>
          </p:cNvPr>
          <p:cNvSpPr/>
          <p:nvPr/>
        </p:nvSpPr>
        <p:spPr>
          <a:xfrm>
            <a:off x="5250872"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CC3E3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0" name="矩形 13">
            <a:extLst>
              <a:ext uri="{FF2B5EF4-FFF2-40B4-BE49-F238E27FC236}">
                <a16:creationId xmlns:a16="http://schemas.microsoft.com/office/drawing/2014/main" id="{F898AB06-4498-42FA-B371-994AE20668F7}"/>
              </a:ext>
            </a:extLst>
          </p:cNvPr>
          <p:cNvSpPr/>
          <p:nvPr/>
        </p:nvSpPr>
        <p:spPr>
          <a:xfrm>
            <a:off x="5647744"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D866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1" name="矩形 13">
            <a:extLst>
              <a:ext uri="{FF2B5EF4-FFF2-40B4-BE49-F238E27FC236}">
                <a16:creationId xmlns:a16="http://schemas.microsoft.com/office/drawing/2014/main" id="{A7832CF0-1E45-41A6-89A6-E836343F9A2E}"/>
              </a:ext>
            </a:extLst>
          </p:cNvPr>
          <p:cNvSpPr/>
          <p:nvPr/>
        </p:nvSpPr>
        <p:spPr>
          <a:xfrm>
            <a:off x="6033984"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E48F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162" name="矩形 13">
            <a:extLst>
              <a:ext uri="{FF2B5EF4-FFF2-40B4-BE49-F238E27FC236}">
                <a16:creationId xmlns:a16="http://schemas.microsoft.com/office/drawing/2014/main" id="{1CA9ACD6-2EC8-4575-838F-955C8B66A62F}"/>
              </a:ext>
            </a:extLst>
          </p:cNvPr>
          <p:cNvSpPr/>
          <p:nvPr/>
        </p:nvSpPr>
        <p:spPr>
          <a:xfrm>
            <a:off x="6430856" y="3426659"/>
            <a:ext cx="396000" cy="344339"/>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rgbClr val="F0B7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51" name="任意多边形: 形状 50">
            <a:extLst>
              <a:ext uri="{FF2B5EF4-FFF2-40B4-BE49-F238E27FC236}">
                <a16:creationId xmlns:a16="http://schemas.microsoft.com/office/drawing/2014/main" id="{0B4FDCF7-444A-4745-B213-DA5F6D5B36E0}"/>
              </a:ext>
            </a:extLst>
          </p:cNvPr>
          <p:cNvSpPr/>
          <p:nvPr/>
        </p:nvSpPr>
        <p:spPr>
          <a:xfrm>
            <a:off x="6827729" y="3426659"/>
            <a:ext cx="396000" cy="344339"/>
          </a:xfrm>
          <a:custGeom>
            <a:avLst/>
            <a:gdLst/>
            <a:ahLst/>
            <a:cxnLst/>
            <a:rect l="0" t="0" r="0" b="0"/>
            <a:pathLst>
              <a:path w="1220401" h="853237">
                <a:moveTo>
                  <a:pt x="0" y="0"/>
                </a:moveTo>
                <a:lnTo>
                  <a:pt x="1220400" y="0"/>
                </a:lnTo>
                <a:lnTo>
                  <a:pt x="1220400" y="853236"/>
                </a:lnTo>
                <a:lnTo>
                  <a:pt x="0" y="853236"/>
                </a:lnTo>
                <a:close/>
              </a:path>
            </a:pathLst>
          </a:custGeom>
          <a:solidFill>
            <a:srgbClr val="FCE0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dirty="0">
              <a:solidFill>
                <a:srgbClr val="FFFFFF"/>
              </a:solidFill>
              <a:cs typeface="+mn-ea"/>
              <a:sym typeface="+mn-lt"/>
            </a:endParaRPr>
          </a:p>
        </p:txBody>
      </p:sp>
      <p:sp>
        <p:nvSpPr>
          <p:cNvPr id="67" name="矩形 13">
            <a:extLst>
              <a:ext uri="{FF2B5EF4-FFF2-40B4-BE49-F238E27FC236}">
                <a16:creationId xmlns:a16="http://schemas.microsoft.com/office/drawing/2014/main" id="{186850D3-611B-4138-AAFD-D8E17A3CD6A3}"/>
              </a:ext>
            </a:extLst>
          </p:cNvPr>
          <p:cNvSpPr/>
          <p:nvPr/>
        </p:nvSpPr>
        <p:spPr>
          <a:xfrm>
            <a:off x="4854000" y="3086998"/>
            <a:ext cx="2376000" cy="359021"/>
          </a:xfrm>
          <a:custGeom>
            <a:avLst/>
            <a:gdLst>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 name="connsiteX0" fmla="*/ 3119304 w 4499371"/>
              <a:gd name="connsiteY0" fmla="*/ 5219070 h 5617004"/>
              <a:gd name="connsiteX1" fmla="*/ 0 w 4499371"/>
              <a:gd name="connsiteY1" fmla="*/ 0 h 5617004"/>
              <a:gd name="connsiteX2" fmla="*/ 4499371 w 4499371"/>
              <a:gd name="connsiteY2" fmla="*/ 5219070 h 5617004"/>
              <a:gd name="connsiteX3" fmla="*/ 4499371 w 4499371"/>
              <a:gd name="connsiteY3" fmla="*/ 5617004 h 5617004"/>
              <a:gd name="connsiteX4" fmla="*/ 3119304 w 4499371"/>
              <a:gd name="connsiteY4" fmla="*/ 5617004 h 5617004"/>
              <a:gd name="connsiteX5" fmla="*/ 3119304 w 4499371"/>
              <a:gd name="connsiteY5" fmla="*/ 5219070 h 5617004"/>
              <a:gd name="connsiteX0" fmla="*/ 0 w 1380067"/>
              <a:gd name="connsiteY0" fmla="*/ 0 h 397934"/>
              <a:gd name="connsiteX1" fmla="*/ 1380067 w 1380067"/>
              <a:gd name="connsiteY1" fmla="*/ 0 h 397934"/>
              <a:gd name="connsiteX2" fmla="*/ 1380067 w 1380067"/>
              <a:gd name="connsiteY2" fmla="*/ 397934 h 397934"/>
              <a:gd name="connsiteX3" fmla="*/ 0 w 1380067"/>
              <a:gd name="connsiteY3" fmla="*/ 397934 h 397934"/>
              <a:gd name="connsiteX4" fmla="*/ 0 w 1380067"/>
              <a:gd name="connsiteY4" fmla="*/ 0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067" h="397934">
                <a:moveTo>
                  <a:pt x="0" y="0"/>
                </a:moveTo>
                <a:lnTo>
                  <a:pt x="1380067" y="0"/>
                </a:lnTo>
                <a:lnTo>
                  <a:pt x="1380067" y="397934"/>
                </a:lnTo>
                <a:lnTo>
                  <a:pt x="0" y="39793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71" name="矩形 70">
            <a:extLst>
              <a:ext uri="{FF2B5EF4-FFF2-40B4-BE49-F238E27FC236}">
                <a16:creationId xmlns:a16="http://schemas.microsoft.com/office/drawing/2014/main" id="{28931087-2C60-4E1A-9DD0-1FCA492F99FF}"/>
              </a:ext>
            </a:extLst>
          </p:cNvPr>
          <p:cNvSpPr/>
          <p:nvPr/>
        </p:nvSpPr>
        <p:spPr>
          <a:xfrm>
            <a:off x="8782423" y="2163655"/>
            <a:ext cx="1723549" cy="525016"/>
          </a:xfrm>
          <a:prstGeom prst="rect">
            <a:avLst/>
          </a:prstGeom>
        </p:spPr>
        <p:txBody>
          <a:bodyPr wrap="none">
            <a:spAutoFit/>
          </a:bodyPr>
          <a:lstStyle/>
          <a:p>
            <a:pPr>
              <a:lnSpc>
                <a:spcPct val="130000"/>
              </a:lnSpc>
            </a:pPr>
            <a:r>
              <a:rPr lang="zh-CN" altLang="en-US" sz="2400" dirty="0">
                <a:cs typeface="+mn-ea"/>
                <a:sym typeface="+mn-lt"/>
              </a:rPr>
              <a:t>浅色和深色</a:t>
            </a:r>
          </a:p>
        </p:txBody>
      </p:sp>
      <p:sp>
        <p:nvSpPr>
          <p:cNvPr id="72" name="矩形 71">
            <a:extLst>
              <a:ext uri="{FF2B5EF4-FFF2-40B4-BE49-F238E27FC236}">
                <a16:creationId xmlns:a16="http://schemas.microsoft.com/office/drawing/2014/main" id="{2BC2F092-9DA0-4594-B2A6-459EF07E5716}"/>
              </a:ext>
            </a:extLst>
          </p:cNvPr>
          <p:cNvSpPr/>
          <p:nvPr/>
        </p:nvSpPr>
        <p:spPr>
          <a:xfrm>
            <a:off x="5488002" y="2163655"/>
            <a:ext cx="1107996" cy="525016"/>
          </a:xfrm>
          <a:prstGeom prst="rect">
            <a:avLst/>
          </a:prstGeom>
        </p:spPr>
        <p:txBody>
          <a:bodyPr wrap="none">
            <a:spAutoFit/>
          </a:bodyPr>
          <a:lstStyle/>
          <a:p>
            <a:pPr>
              <a:lnSpc>
                <a:spcPct val="130000"/>
              </a:lnSpc>
            </a:pPr>
            <a:r>
              <a:rPr lang="zh-CN" altLang="en-US" sz="2400" dirty="0">
                <a:cs typeface="+mn-ea"/>
                <a:sym typeface="+mn-lt"/>
              </a:rPr>
              <a:t>平衡色</a:t>
            </a:r>
          </a:p>
        </p:txBody>
      </p:sp>
      <p:sp>
        <p:nvSpPr>
          <p:cNvPr id="73" name="矩形 11">
            <a:extLst>
              <a:ext uri="{FF2B5EF4-FFF2-40B4-BE49-F238E27FC236}">
                <a16:creationId xmlns:a16="http://schemas.microsoft.com/office/drawing/2014/main" id="{29082258-AAF1-455F-A784-03A159246274}"/>
              </a:ext>
            </a:extLst>
          </p:cNvPr>
          <p:cNvSpPr/>
          <p:nvPr/>
        </p:nvSpPr>
        <p:spPr>
          <a:xfrm flipH="1">
            <a:off x="8456197" y="3086998"/>
            <a:ext cx="2376000" cy="684000"/>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grpSp>
        <p:nvGrpSpPr>
          <p:cNvPr id="175" name="组合 174">
            <a:extLst>
              <a:ext uri="{FF2B5EF4-FFF2-40B4-BE49-F238E27FC236}">
                <a16:creationId xmlns:a16="http://schemas.microsoft.com/office/drawing/2014/main" id="{0F27B743-0642-4C4A-9604-9DB9153B3F3E}"/>
              </a:ext>
            </a:extLst>
          </p:cNvPr>
          <p:cNvGrpSpPr/>
          <p:nvPr/>
        </p:nvGrpSpPr>
        <p:grpSpPr>
          <a:xfrm>
            <a:off x="8456197" y="4137621"/>
            <a:ext cx="2376000" cy="700962"/>
            <a:chOff x="8467201" y="4184343"/>
            <a:chExt cx="2376000" cy="700962"/>
          </a:xfrm>
        </p:grpSpPr>
        <p:sp>
          <p:nvSpPr>
            <p:cNvPr id="74" name="矩形 11">
              <a:extLst>
                <a:ext uri="{FF2B5EF4-FFF2-40B4-BE49-F238E27FC236}">
                  <a16:creationId xmlns:a16="http://schemas.microsoft.com/office/drawing/2014/main" id="{DE8902FA-7115-44D7-812F-C72A4537D802}"/>
                </a:ext>
              </a:extLst>
            </p:cNvPr>
            <p:cNvSpPr/>
            <p:nvPr/>
          </p:nvSpPr>
          <p:spPr>
            <a:xfrm flipH="1">
              <a:off x="8467201" y="4184343"/>
              <a:ext cx="2376000" cy="360000"/>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75" name="矩形 11">
              <a:extLst>
                <a:ext uri="{FF2B5EF4-FFF2-40B4-BE49-F238E27FC236}">
                  <a16:creationId xmlns:a16="http://schemas.microsoft.com/office/drawing/2014/main" id="{9DFD172E-FE6C-44A6-A665-052B7DF4D6F1}"/>
                </a:ext>
              </a:extLst>
            </p:cNvPr>
            <p:cNvSpPr/>
            <p:nvPr/>
          </p:nvSpPr>
          <p:spPr>
            <a:xfrm flipH="1">
              <a:off x="8467201"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67" name="矩形 11">
              <a:extLst>
                <a:ext uri="{FF2B5EF4-FFF2-40B4-BE49-F238E27FC236}">
                  <a16:creationId xmlns:a16="http://schemas.microsoft.com/office/drawing/2014/main" id="{6C4C3DEE-20DF-46E6-BEDF-3EF7E3995873}"/>
                </a:ext>
              </a:extLst>
            </p:cNvPr>
            <p:cNvSpPr/>
            <p:nvPr/>
          </p:nvSpPr>
          <p:spPr>
            <a:xfrm flipH="1">
              <a:off x="8852782"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3C3C3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8" name="矩形 11">
              <a:extLst>
                <a:ext uri="{FF2B5EF4-FFF2-40B4-BE49-F238E27FC236}">
                  <a16:creationId xmlns:a16="http://schemas.microsoft.com/office/drawing/2014/main" id="{297DC9B4-4C3A-4D64-AFDE-EF8786FF6CC2}"/>
                </a:ext>
              </a:extLst>
            </p:cNvPr>
            <p:cNvSpPr/>
            <p:nvPr/>
          </p:nvSpPr>
          <p:spPr>
            <a:xfrm flipH="1">
              <a:off x="9248636"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6767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69" name="矩形 11">
              <a:extLst>
                <a:ext uri="{FF2B5EF4-FFF2-40B4-BE49-F238E27FC236}">
                  <a16:creationId xmlns:a16="http://schemas.microsoft.com/office/drawing/2014/main" id="{5FA6F4D5-82F5-4DC4-AD98-9D233D9C529E}"/>
                </a:ext>
              </a:extLst>
            </p:cNvPr>
            <p:cNvSpPr/>
            <p:nvPr/>
          </p:nvSpPr>
          <p:spPr>
            <a:xfrm flipH="1">
              <a:off x="9644491"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9292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170" name="矩形 11">
              <a:extLst>
                <a:ext uri="{FF2B5EF4-FFF2-40B4-BE49-F238E27FC236}">
                  <a16:creationId xmlns:a16="http://schemas.microsoft.com/office/drawing/2014/main" id="{E22FB41C-0AEE-4432-887D-7B773DE143EA}"/>
                </a:ext>
              </a:extLst>
            </p:cNvPr>
            <p:cNvSpPr/>
            <p:nvPr/>
          </p:nvSpPr>
          <p:spPr>
            <a:xfrm flipH="1">
              <a:off x="10040345" y="4537290"/>
              <a:ext cx="396000" cy="348015"/>
            </a:xfrm>
            <a:custGeom>
              <a:avLst/>
              <a:gdLst>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 name="connsiteX0" fmla="*/ 1150073 w 2416435"/>
                <a:gd name="connsiteY0" fmla="*/ 4021157 h 4874393"/>
                <a:gd name="connsiteX1" fmla="*/ 0 w 2416435"/>
                <a:gd name="connsiteY1" fmla="*/ 0 h 4874393"/>
                <a:gd name="connsiteX2" fmla="*/ 2416435 w 2416435"/>
                <a:gd name="connsiteY2" fmla="*/ 4021157 h 4874393"/>
                <a:gd name="connsiteX3" fmla="*/ 2416435 w 2416435"/>
                <a:gd name="connsiteY3" fmla="*/ 4874393 h 4874393"/>
                <a:gd name="connsiteX4" fmla="*/ 1150073 w 2416435"/>
                <a:gd name="connsiteY4" fmla="*/ 4874393 h 4874393"/>
                <a:gd name="connsiteX5" fmla="*/ 1150073 w 2416435"/>
                <a:gd name="connsiteY5" fmla="*/ 4021157 h 4874393"/>
                <a:gd name="connsiteX0" fmla="*/ 0 w 1266362"/>
                <a:gd name="connsiteY0" fmla="*/ 0 h 853236"/>
                <a:gd name="connsiteX1" fmla="*/ 1266362 w 1266362"/>
                <a:gd name="connsiteY1" fmla="*/ 0 h 853236"/>
                <a:gd name="connsiteX2" fmla="*/ 1266362 w 1266362"/>
                <a:gd name="connsiteY2" fmla="*/ 853236 h 853236"/>
                <a:gd name="connsiteX3" fmla="*/ 0 w 1266362"/>
                <a:gd name="connsiteY3" fmla="*/ 853236 h 853236"/>
                <a:gd name="connsiteX4" fmla="*/ 0 w 1266362"/>
                <a:gd name="connsiteY4" fmla="*/ 0 h 85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362" h="853236">
                  <a:moveTo>
                    <a:pt x="0" y="0"/>
                  </a:moveTo>
                  <a:lnTo>
                    <a:pt x="1266362" y="0"/>
                  </a:lnTo>
                  <a:lnTo>
                    <a:pt x="1266362" y="853236"/>
                  </a:lnTo>
                  <a:lnTo>
                    <a:pt x="0" y="853236"/>
                  </a:lnTo>
                  <a:lnTo>
                    <a:pt x="0" y="0"/>
                  </a:lnTo>
                  <a:close/>
                </a:path>
              </a:pathLst>
            </a:custGeom>
            <a:solidFill>
              <a:srgbClr val="BDBD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srgbClr val="FFFFFF"/>
                </a:solidFill>
                <a:cs typeface="+mn-ea"/>
                <a:sym typeface="+mn-lt"/>
              </a:endParaRPr>
            </a:p>
          </p:txBody>
        </p:sp>
        <p:sp>
          <p:nvSpPr>
            <p:cNvPr id="92" name="任意多边形: 形状 91">
              <a:extLst>
                <a:ext uri="{FF2B5EF4-FFF2-40B4-BE49-F238E27FC236}">
                  <a16:creationId xmlns:a16="http://schemas.microsoft.com/office/drawing/2014/main" id="{4F6E3921-8887-40CC-A350-E54A67DD6981}"/>
                </a:ext>
              </a:extLst>
            </p:cNvPr>
            <p:cNvSpPr/>
            <p:nvPr/>
          </p:nvSpPr>
          <p:spPr>
            <a:xfrm>
              <a:off x="10436200" y="4537290"/>
              <a:ext cx="396000" cy="348015"/>
            </a:xfrm>
            <a:custGeom>
              <a:avLst/>
              <a:gdLst/>
              <a:ahLst/>
              <a:cxnLst/>
              <a:rect l="0" t="0" r="0" b="0"/>
              <a:pathLst>
                <a:path w="521346" h="322689">
                  <a:moveTo>
                    <a:pt x="521345" y="0"/>
                  </a:moveTo>
                  <a:lnTo>
                    <a:pt x="0" y="0"/>
                  </a:lnTo>
                  <a:lnTo>
                    <a:pt x="0" y="322688"/>
                  </a:lnTo>
                  <a:lnTo>
                    <a:pt x="521345" y="322688"/>
                  </a:lnTo>
                  <a:close/>
                </a:path>
              </a:pathLst>
            </a:custGeom>
            <a:solidFill>
              <a:srgbClr val="E8E8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solidFill>
                  <a:srgbClr val="FFFFFF"/>
                </a:solidFill>
                <a:cs typeface="+mn-ea"/>
                <a:sym typeface="+mn-lt"/>
              </a:endParaRPr>
            </a:p>
          </p:txBody>
        </p:sp>
      </p:grpSp>
      <p:sp>
        <p:nvSpPr>
          <p:cNvPr id="3" name="标题 2">
            <a:extLst>
              <a:ext uri="{FF2B5EF4-FFF2-40B4-BE49-F238E27FC236}">
                <a16:creationId xmlns:a16="http://schemas.microsoft.com/office/drawing/2014/main" id="{F1929196-AC05-4A6C-B76B-9A9411D8B45A}"/>
              </a:ext>
            </a:extLst>
          </p:cNvPr>
          <p:cNvSpPr>
            <a:spLocks noGrp="1"/>
          </p:cNvSpPr>
          <p:nvPr>
            <p:ph type="title"/>
          </p:nvPr>
        </p:nvSpPr>
        <p:spPr/>
        <p:txBody>
          <a:bodyPr/>
          <a:lstStyle/>
          <a:p>
            <a:r>
              <a:rPr lang="zh-CN" altLang="en-US" dirty="0">
                <a:sym typeface="+mn-lt"/>
              </a:rPr>
              <a:t>色彩规范</a:t>
            </a:r>
          </a:p>
        </p:txBody>
      </p:sp>
      <p:sp>
        <p:nvSpPr>
          <p:cNvPr id="2" name="灯片编号占位符 1">
            <a:extLst>
              <a:ext uri="{FF2B5EF4-FFF2-40B4-BE49-F238E27FC236}">
                <a16:creationId xmlns:a16="http://schemas.microsoft.com/office/drawing/2014/main" id="{602E381C-12D3-4EA1-853C-BF1B338FB562}"/>
              </a:ext>
            </a:extLst>
          </p:cNvPr>
          <p:cNvSpPr>
            <a:spLocks noGrp="1"/>
          </p:cNvSpPr>
          <p:nvPr>
            <p:ph type="sldNum" sz="quarter" idx="12"/>
          </p:nvPr>
        </p:nvSpPr>
        <p:spPr/>
        <p:txBody>
          <a:bodyPr/>
          <a:lstStyle/>
          <a:p>
            <a:fld id="{2515AB8F-1C56-49E9-90C8-78D22B0C1B97}" type="slidenum">
              <a:rPr lang="zh-CN" altLang="en-US" smtClean="0">
                <a:sym typeface="+mn-lt"/>
              </a:rPr>
              <a:pPr/>
              <a:t>56</a:t>
            </a:fld>
            <a:endParaRPr lang="zh-CN" altLang="en-US">
              <a:sym typeface="+mn-lt"/>
            </a:endParaRPr>
          </a:p>
        </p:txBody>
      </p:sp>
      <p:grpSp>
        <p:nvGrpSpPr>
          <p:cNvPr id="11" name="组合 10">
            <a:extLst>
              <a:ext uri="{FF2B5EF4-FFF2-40B4-BE49-F238E27FC236}">
                <a16:creationId xmlns:a16="http://schemas.microsoft.com/office/drawing/2014/main" id="{FB6D257F-3926-4C1A-9A58-260D448963DE}"/>
              </a:ext>
            </a:extLst>
          </p:cNvPr>
          <p:cNvGrpSpPr/>
          <p:nvPr/>
        </p:nvGrpSpPr>
        <p:grpSpPr>
          <a:xfrm>
            <a:off x="1259122" y="3949690"/>
            <a:ext cx="2354400" cy="864000"/>
            <a:chOff x="1247692" y="4806940"/>
            <a:chExt cx="2370396" cy="864000"/>
          </a:xfrm>
        </p:grpSpPr>
        <p:sp>
          <p:nvSpPr>
            <p:cNvPr id="5" name="任意多边形: 形状 4">
              <a:extLst>
                <a:ext uri="{FF2B5EF4-FFF2-40B4-BE49-F238E27FC236}">
                  <a16:creationId xmlns:a16="http://schemas.microsoft.com/office/drawing/2014/main" id="{02AF47A6-5540-45BB-A959-E7E38C47CF4F}"/>
                </a:ext>
              </a:extLst>
            </p:cNvPr>
            <p:cNvSpPr/>
            <p:nvPr/>
          </p:nvSpPr>
          <p:spPr>
            <a:xfrm>
              <a:off x="1247692"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58" name="任意多边形: 形状 57">
              <a:extLst>
                <a:ext uri="{FF2B5EF4-FFF2-40B4-BE49-F238E27FC236}">
                  <a16:creationId xmlns:a16="http://schemas.microsoft.com/office/drawing/2014/main" id="{2791240B-D6CF-4792-92B5-95412B42B9CD}"/>
                </a:ext>
              </a:extLst>
            </p:cNvPr>
            <p:cNvSpPr/>
            <p:nvPr/>
          </p:nvSpPr>
          <p:spPr>
            <a:xfrm>
              <a:off x="1642571"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3E599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0" name="任意多边形: 形状 59">
              <a:extLst>
                <a:ext uri="{FF2B5EF4-FFF2-40B4-BE49-F238E27FC236}">
                  <a16:creationId xmlns:a16="http://schemas.microsoft.com/office/drawing/2014/main" id="{FBA38151-7D12-49E2-A72E-2E8043B38C5A}"/>
                </a:ext>
              </a:extLst>
            </p:cNvPr>
            <p:cNvSpPr/>
            <p:nvPr/>
          </p:nvSpPr>
          <p:spPr>
            <a:xfrm>
              <a:off x="2037450"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657AB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1" name="任意多边形: 形状 60">
              <a:extLst>
                <a:ext uri="{FF2B5EF4-FFF2-40B4-BE49-F238E27FC236}">
                  <a16:creationId xmlns:a16="http://schemas.microsoft.com/office/drawing/2014/main" id="{5F10DDC9-84C4-4B06-90DF-0EC90F4E9F2F}"/>
                </a:ext>
              </a:extLst>
            </p:cNvPr>
            <p:cNvSpPr/>
            <p:nvPr/>
          </p:nvSpPr>
          <p:spPr>
            <a:xfrm>
              <a:off x="2432329"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8B9BC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4" name="任意多边形: 形状 63">
              <a:extLst>
                <a:ext uri="{FF2B5EF4-FFF2-40B4-BE49-F238E27FC236}">
                  <a16:creationId xmlns:a16="http://schemas.microsoft.com/office/drawing/2014/main" id="{82DE5AB3-0136-4B16-8B99-B9DF8D0F93E6}"/>
                </a:ext>
              </a:extLst>
            </p:cNvPr>
            <p:cNvSpPr/>
            <p:nvPr/>
          </p:nvSpPr>
          <p:spPr>
            <a:xfrm>
              <a:off x="2827209"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B2BCD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sp>
          <p:nvSpPr>
            <p:cNvPr id="65" name="任意多边形: 形状 64">
              <a:extLst>
                <a:ext uri="{FF2B5EF4-FFF2-40B4-BE49-F238E27FC236}">
                  <a16:creationId xmlns:a16="http://schemas.microsoft.com/office/drawing/2014/main" id="{2643D9B8-278B-49CB-A152-B82BDC5EE777}"/>
                </a:ext>
              </a:extLst>
            </p:cNvPr>
            <p:cNvSpPr/>
            <p:nvPr/>
          </p:nvSpPr>
          <p:spPr>
            <a:xfrm>
              <a:off x="3222088" y="4806940"/>
              <a:ext cx="396000" cy="864000"/>
            </a:xfrm>
            <a:custGeom>
              <a:avLst/>
              <a:gdLst/>
              <a:ahLst/>
              <a:cxnLst/>
              <a:rect l="0" t="0" r="0" b="0"/>
              <a:pathLst>
                <a:path w="396001" h="864001">
                  <a:moveTo>
                    <a:pt x="0" y="0"/>
                  </a:moveTo>
                  <a:lnTo>
                    <a:pt x="396000" y="0"/>
                  </a:lnTo>
                  <a:lnTo>
                    <a:pt x="396000" y="864000"/>
                  </a:lnTo>
                  <a:lnTo>
                    <a:pt x="0" y="864000"/>
                  </a:lnTo>
                  <a:close/>
                </a:path>
              </a:pathLst>
            </a:custGeom>
            <a:solidFill>
              <a:srgbClr val="D8DD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srgbClr val="FFFFFF"/>
                </a:solidFill>
                <a:cs typeface="+mn-ea"/>
                <a:sym typeface="+mn-lt"/>
              </a:endParaRPr>
            </a:p>
          </p:txBody>
        </p:sp>
      </p:grpSp>
    </p:spTree>
    <p:extLst>
      <p:ext uri="{BB962C8B-B14F-4D97-AF65-F5344CB8AC3E}">
        <p14:creationId xmlns:p14="http://schemas.microsoft.com/office/powerpoint/2010/main" val="3892874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A4F689F-E2D1-4E8A-86A2-5F747992D7C5}"/>
              </a:ext>
            </a:extLst>
          </p:cNvPr>
          <p:cNvSpPr/>
          <p:nvPr/>
        </p:nvSpPr>
        <p:spPr>
          <a:xfrm>
            <a:off x="1524000" y="1329070"/>
            <a:ext cx="9144000" cy="4572000"/>
          </a:xfrm>
          <a:prstGeom prst="roundRect">
            <a:avLst>
              <a:gd name="adj" fmla="val 3411"/>
            </a:avLst>
          </a:prstGeom>
          <a:solidFill>
            <a:schemeClr val="bg1"/>
          </a:solidFill>
          <a:ln>
            <a:noFill/>
          </a:ln>
          <a:effectLst>
            <a:outerShdw blurRad="127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文本框 57">
            <a:extLst>
              <a:ext uri="{FF2B5EF4-FFF2-40B4-BE49-F238E27FC236}">
                <a16:creationId xmlns:a16="http://schemas.microsoft.com/office/drawing/2014/main" id="{8618B16F-4C3D-4ADE-B6C0-8963087E198F}"/>
              </a:ext>
            </a:extLst>
          </p:cNvPr>
          <p:cNvSpPr txBox="1"/>
          <p:nvPr/>
        </p:nvSpPr>
        <p:spPr>
          <a:xfrm>
            <a:off x="3614768" y="5345006"/>
            <a:ext cx="4962465" cy="381423"/>
          </a:xfrm>
          <a:prstGeom prst="rect">
            <a:avLst/>
          </a:prstGeom>
          <a:noFill/>
        </p:spPr>
        <p:txBody>
          <a:bodyPr wrap="square" rtlCol="0">
            <a:spAutoFit/>
          </a:bodyPr>
          <a:lstStyle/>
          <a:p>
            <a:pPr>
              <a:lnSpc>
                <a:spcPct val="130000"/>
              </a:lnSpc>
            </a:pPr>
            <a:r>
              <a:rPr lang="zh-CN" altLang="en-US" sz="1600" dirty="0">
                <a:cs typeface="+mn-ea"/>
                <a:sym typeface="+mn-lt"/>
              </a:rPr>
              <a:t>注：微软雅黑为版权字体，仅限个人使用或学术交流。</a:t>
            </a:r>
          </a:p>
        </p:txBody>
      </p:sp>
      <p:grpSp>
        <p:nvGrpSpPr>
          <p:cNvPr id="4" name="组合 3">
            <a:extLst>
              <a:ext uri="{FF2B5EF4-FFF2-40B4-BE49-F238E27FC236}">
                <a16:creationId xmlns:a16="http://schemas.microsoft.com/office/drawing/2014/main" id="{F4A8D1AB-DA1F-4FBC-8271-B0E5CBB0D3FC}"/>
              </a:ext>
            </a:extLst>
          </p:cNvPr>
          <p:cNvGrpSpPr/>
          <p:nvPr/>
        </p:nvGrpSpPr>
        <p:grpSpPr>
          <a:xfrm>
            <a:off x="2465761" y="1691183"/>
            <a:ext cx="7260479" cy="3426377"/>
            <a:chOff x="2467537" y="1691183"/>
            <a:chExt cx="7260479" cy="3426377"/>
          </a:xfrm>
        </p:grpSpPr>
        <p:grpSp>
          <p:nvGrpSpPr>
            <p:cNvPr id="2" name="组合 1">
              <a:extLst>
                <a:ext uri="{FF2B5EF4-FFF2-40B4-BE49-F238E27FC236}">
                  <a16:creationId xmlns:a16="http://schemas.microsoft.com/office/drawing/2014/main" id="{A6422FBA-AC45-4953-9349-A6F2786838B0}"/>
                </a:ext>
              </a:extLst>
            </p:cNvPr>
            <p:cNvGrpSpPr/>
            <p:nvPr/>
          </p:nvGrpSpPr>
          <p:grpSpPr>
            <a:xfrm>
              <a:off x="3428191" y="1837817"/>
              <a:ext cx="72000" cy="3240000"/>
              <a:chOff x="3347955" y="2001826"/>
              <a:chExt cx="45719" cy="3091967"/>
            </a:xfrm>
          </p:grpSpPr>
          <p:sp>
            <p:nvSpPr>
              <p:cNvPr id="53" name="矩形 52">
                <a:extLst>
                  <a:ext uri="{FF2B5EF4-FFF2-40B4-BE49-F238E27FC236}">
                    <a16:creationId xmlns:a16="http://schemas.microsoft.com/office/drawing/2014/main" id="{3E1407CB-84C5-43EB-957C-DD1DA82034D6}"/>
                  </a:ext>
                </a:extLst>
              </p:cNvPr>
              <p:cNvSpPr/>
              <p:nvPr/>
            </p:nvSpPr>
            <p:spPr>
              <a:xfrm rot="16200000">
                <a:off x="3061618" y="4761737"/>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cs typeface="+mn-ea"/>
                  <a:sym typeface="+mn-lt"/>
                </a:endParaRPr>
              </a:p>
            </p:txBody>
          </p:sp>
          <p:sp>
            <p:nvSpPr>
              <p:cNvPr id="54" name="矩形 53">
                <a:extLst>
                  <a:ext uri="{FF2B5EF4-FFF2-40B4-BE49-F238E27FC236}">
                    <a16:creationId xmlns:a16="http://schemas.microsoft.com/office/drawing/2014/main" id="{ED47AD4D-706A-47C3-8F38-E4BDA7914D36}"/>
                  </a:ext>
                </a:extLst>
              </p:cNvPr>
              <p:cNvSpPr/>
              <p:nvPr/>
            </p:nvSpPr>
            <p:spPr>
              <a:xfrm rot="16200000">
                <a:off x="3061618" y="4143343"/>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solidFill>
                    <a:prstClr val="white"/>
                  </a:solidFill>
                  <a:cs typeface="+mn-ea"/>
                  <a:sym typeface="+mn-lt"/>
                </a:endParaRPr>
              </a:p>
            </p:txBody>
          </p:sp>
          <p:sp>
            <p:nvSpPr>
              <p:cNvPr id="55" name="矩形 54">
                <a:extLst>
                  <a:ext uri="{FF2B5EF4-FFF2-40B4-BE49-F238E27FC236}">
                    <a16:creationId xmlns:a16="http://schemas.microsoft.com/office/drawing/2014/main" id="{5F5C6A14-9E9A-4027-98BB-683794C2A5FB}"/>
                  </a:ext>
                </a:extLst>
              </p:cNvPr>
              <p:cNvSpPr/>
              <p:nvPr/>
            </p:nvSpPr>
            <p:spPr>
              <a:xfrm rot="16200000">
                <a:off x="3061618" y="3524950"/>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sp>
            <p:nvSpPr>
              <p:cNvPr id="56" name="矩形 55">
                <a:extLst>
                  <a:ext uri="{FF2B5EF4-FFF2-40B4-BE49-F238E27FC236}">
                    <a16:creationId xmlns:a16="http://schemas.microsoft.com/office/drawing/2014/main" id="{4BBA3B5A-A797-4AEB-8096-8C70516727E2}"/>
                  </a:ext>
                </a:extLst>
              </p:cNvPr>
              <p:cNvSpPr/>
              <p:nvPr/>
            </p:nvSpPr>
            <p:spPr>
              <a:xfrm rot="16200000">
                <a:off x="3061618" y="2906557"/>
                <a:ext cx="61839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sp>
            <p:nvSpPr>
              <p:cNvPr id="57" name="矩形 56">
                <a:extLst>
                  <a:ext uri="{FF2B5EF4-FFF2-40B4-BE49-F238E27FC236}">
                    <a16:creationId xmlns:a16="http://schemas.microsoft.com/office/drawing/2014/main" id="{5D3F9928-1808-4562-B3BE-463D777C5E0D}"/>
                  </a:ext>
                </a:extLst>
              </p:cNvPr>
              <p:cNvSpPr/>
              <p:nvPr/>
            </p:nvSpPr>
            <p:spPr>
              <a:xfrm rot="16200000">
                <a:off x="3061618" y="2288163"/>
                <a:ext cx="61839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solidFill>
                    <a:prstClr val="white"/>
                  </a:solidFill>
                  <a:cs typeface="+mn-ea"/>
                  <a:sym typeface="+mn-lt"/>
                </a:endParaRPr>
              </a:p>
            </p:txBody>
          </p:sp>
        </p:grpSp>
        <p:sp>
          <p:nvSpPr>
            <p:cNvPr id="60" name="矩形 59">
              <a:extLst>
                <a:ext uri="{FF2B5EF4-FFF2-40B4-BE49-F238E27FC236}">
                  <a16:creationId xmlns:a16="http://schemas.microsoft.com/office/drawing/2014/main" id="{9D712837-5B7B-40DC-86BF-E32474D3BF8A}"/>
                </a:ext>
              </a:extLst>
            </p:cNvPr>
            <p:cNvSpPr/>
            <p:nvPr/>
          </p:nvSpPr>
          <p:spPr>
            <a:xfrm>
              <a:off x="2467537" y="2768040"/>
              <a:ext cx="800219" cy="525016"/>
            </a:xfrm>
            <a:prstGeom prst="rect">
              <a:avLst/>
            </a:prstGeom>
          </p:spPr>
          <p:txBody>
            <a:bodyPr wrap="none">
              <a:spAutoFit/>
            </a:bodyPr>
            <a:lstStyle/>
            <a:p>
              <a:pPr>
                <a:lnSpc>
                  <a:spcPct val="130000"/>
                </a:lnSpc>
              </a:pPr>
              <a:r>
                <a:rPr lang="zh-CN" altLang="en-US" sz="2400" dirty="0">
                  <a:cs typeface="+mn-ea"/>
                  <a:sym typeface="+mn-lt"/>
                </a:rPr>
                <a:t>中文</a:t>
              </a:r>
            </a:p>
          </p:txBody>
        </p:sp>
        <p:sp>
          <p:nvSpPr>
            <p:cNvPr id="61" name="矩形 60">
              <a:extLst>
                <a:ext uri="{FF2B5EF4-FFF2-40B4-BE49-F238E27FC236}">
                  <a16:creationId xmlns:a16="http://schemas.microsoft.com/office/drawing/2014/main" id="{B89416F8-C227-412B-B4CC-AC2395932A3B}"/>
                </a:ext>
              </a:extLst>
            </p:cNvPr>
            <p:cNvSpPr/>
            <p:nvPr/>
          </p:nvSpPr>
          <p:spPr>
            <a:xfrm>
              <a:off x="2467537" y="4228470"/>
              <a:ext cx="800219" cy="525016"/>
            </a:xfrm>
            <a:prstGeom prst="rect">
              <a:avLst/>
            </a:prstGeom>
          </p:spPr>
          <p:txBody>
            <a:bodyPr wrap="none">
              <a:spAutoFit/>
            </a:bodyPr>
            <a:lstStyle/>
            <a:p>
              <a:pPr>
                <a:lnSpc>
                  <a:spcPct val="130000"/>
                </a:lnSpc>
              </a:pPr>
              <a:r>
                <a:rPr lang="zh-CN" altLang="en-US" sz="2400" dirty="0">
                  <a:cs typeface="+mn-ea"/>
                  <a:sym typeface="+mn-lt"/>
                </a:rPr>
                <a:t>英文</a:t>
              </a:r>
            </a:p>
          </p:txBody>
        </p:sp>
        <p:sp>
          <p:nvSpPr>
            <p:cNvPr id="64" name="矩形 63">
              <a:extLst>
                <a:ext uri="{FF2B5EF4-FFF2-40B4-BE49-F238E27FC236}">
                  <a16:creationId xmlns:a16="http://schemas.microsoft.com/office/drawing/2014/main" id="{E0BF44DD-99F9-4073-A1B8-3904B4FDF33D}"/>
                </a:ext>
              </a:extLst>
            </p:cNvPr>
            <p:cNvSpPr/>
            <p:nvPr/>
          </p:nvSpPr>
          <p:spPr>
            <a:xfrm>
              <a:off x="3692267" y="1691183"/>
              <a:ext cx="2961067" cy="525657"/>
            </a:xfrm>
            <a:prstGeom prst="rect">
              <a:avLst/>
            </a:prstGeom>
          </p:spPr>
          <p:txBody>
            <a:bodyPr wrap="none">
              <a:spAutoFit/>
            </a:bodyPr>
            <a:lstStyle/>
            <a:p>
              <a:pPr>
                <a:lnSpc>
                  <a:spcPct val="130000"/>
                </a:lnSpc>
              </a:pPr>
              <a:r>
                <a:rPr lang="zh-CN" altLang="en-US" sz="2400" dirty="0">
                  <a:cs typeface="+mn-ea"/>
                  <a:sym typeface="+mn-lt"/>
                </a:rPr>
                <a:t> 一级标题</a:t>
              </a:r>
              <a:r>
                <a:rPr lang="en-US" altLang="zh-CN" sz="2400" dirty="0">
                  <a:cs typeface="+mn-ea"/>
                  <a:sym typeface="+mn-lt"/>
                </a:rPr>
                <a:t>/</a:t>
              </a:r>
              <a:r>
                <a:rPr lang="zh-CN" altLang="en-US" sz="2400" dirty="0">
                  <a:cs typeface="+mn-ea"/>
                  <a:sym typeface="+mn-lt"/>
                </a:rPr>
                <a:t>二级标题 </a:t>
              </a:r>
            </a:p>
          </p:txBody>
        </p:sp>
        <p:sp>
          <p:nvSpPr>
            <p:cNvPr id="66" name="矩形 65">
              <a:extLst>
                <a:ext uri="{FF2B5EF4-FFF2-40B4-BE49-F238E27FC236}">
                  <a16:creationId xmlns:a16="http://schemas.microsoft.com/office/drawing/2014/main" id="{F8E534CA-580E-48C7-AD05-8494DC2CC98C}"/>
                </a:ext>
              </a:extLst>
            </p:cNvPr>
            <p:cNvSpPr/>
            <p:nvPr/>
          </p:nvSpPr>
          <p:spPr>
            <a:xfrm>
              <a:off x="7979001" y="1691183"/>
              <a:ext cx="800219" cy="525016"/>
            </a:xfrm>
            <a:prstGeom prst="rect">
              <a:avLst/>
            </a:prstGeom>
          </p:spPr>
          <p:txBody>
            <a:bodyPr wrap="none">
              <a:spAutoFit/>
            </a:bodyPr>
            <a:lstStyle/>
            <a:p>
              <a:pPr>
                <a:lnSpc>
                  <a:spcPct val="130000"/>
                </a:lnSpc>
              </a:pPr>
              <a:r>
                <a:rPr lang="zh-CN" altLang="en-US" sz="2400" dirty="0">
                  <a:cs typeface="+mn-ea"/>
                  <a:sym typeface="+mn-lt"/>
                </a:rPr>
                <a:t>正文</a:t>
              </a:r>
            </a:p>
          </p:txBody>
        </p:sp>
        <p:sp>
          <p:nvSpPr>
            <p:cNvPr id="68" name="矩形 67">
              <a:extLst>
                <a:ext uri="{FF2B5EF4-FFF2-40B4-BE49-F238E27FC236}">
                  <a16:creationId xmlns:a16="http://schemas.microsoft.com/office/drawing/2014/main" id="{EC919041-EF72-4584-9CC2-6B469A19C50A}"/>
                </a:ext>
              </a:extLst>
            </p:cNvPr>
            <p:cNvSpPr/>
            <p:nvPr/>
          </p:nvSpPr>
          <p:spPr>
            <a:xfrm>
              <a:off x="3891780" y="2403966"/>
              <a:ext cx="2502731" cy="1253164"/>
            </a:xfrm>
            <a:prstGeom prst="rect">
              <a:avLst/>
            </a:prstGeom>
          </p:spPr>
          <p:txBody>
            <a:bodyPr wrap="square">
              <a:spAutoFit/>
            </a:bodyPr>
            <a:lstStyle/>
            <a:p>
              <a:pPr lvl="0">
                <a:lnSpc>
                  <a:spcPct val="130000"/>
                </a:lnSpc>
                <a:defRPr/>
              </a:pPr>
              <a:r>
                <a:rPr lang="zh-CN" altLang="en-US" sz="2000" kern="0" spc="100" dirty="0">
                  <a:cs typeface="+mn-ea"/>
                  <a:sym typeface="+mn-lt"/>
                </a:rPr>
                <a:t>字体</a:t>
              </a:r>
              <a:r>
                <a:rPr lang="en-US" altLang="zh-CN" sz="2000" kern="0" spc="100" dirty="0">
                  <a:cs typeface="+mn-ea"/>
                  <a:sym typeface="+mn-lt"/>
                </a:rPr>
                <a:t> </a:t>
              </a:r>
              <a:r>
                <a:rPr lang="zh-CN" altLang="en-US" sz="2000" kern="0" spc="100" dirty="0">
                  <a:cs typeface="+mn-ea"/>
                  <a:sym typeface="+mn-lt"/>
                </a:rPr>
                <a:t>微软雅黑</a:t>
              </a:r>
              <a:endParaRPr lang="en-US" altLang="zh-CN" sz="2000" kern="0" spc="100" dirty="0">
                <a:cs typeface="+mn-ea"/>
                <a:sym typeface="+mn-lt"/>
              </a:endParaRPr>
            </a:p>
            <a:p>
              <a:pPr lvl="0">
                <a:lnSpc>
                  <a:spcPct val="130000"/>
                </a:lnSpc>
                <a:defRPr/>
              </a:pPr>
              <a:r>
                <a:rPr lang="zh-CN" altLang="en-US" sz="2000" kern="0" spc="100" dirty="0">
                  <a:cs typeface="+mn-ea"/>
                  <a:sym typeface="+mn-lt"/>
                </a:rPr>
                <a:t>字号 </a:t>
              </a:r>
              <a:r>
                <a:rPr lang="en-US" altLang="zh-CN" sz="2000" kern="0" spc="100" dirty="0">
                  <a:cs typeface="+mn-ea"/>
                  <a:sym typeface="+mn-lt"/>
                </a:rPr>
                <a:t>32/24</a:t>
              </a:r>
            </a:p>
            <a:p>
              <a:pPr lvl="0">
                <a:lnSpc>
                  <a:spcPct val="130000"/>
                </a:lnSpc>
                <a:defRPr/>
              </a:pPr>
              <a:r>
                <a:rPr lang="zh-CN" altLang="en-US" sz="2000" kern="0" spc="100" dirty="0">
                  <a:cs typeface="+mn-ea"/>
                  <a:sym typeface="+mn-lt"/>
                </a:rPr>
                <a:t>行距 </a:t>
              </a:r>
              <a:r>
                <a:rPr lang="en-US" altLang="zh-CN" sz="2000" kern="0" spc="100" dirty="0">
                  <a:cs typeface="+mn-ea"/>
                  <a:sym typeface="+mn-lt"/>
                </a:rPr>
                <a:t>1.2-1.5</a:t>
              </a:r>
              <a:endParaRPr lang="zh-CN" altLang="en-US" sz="2000" kern="0" spc="100" dirty="0">
                <a:cs typeface="+mn-ea"/>
                <a:sym typeface="+mn-lt"/>
              </a:endParaRPr>
            </a:p>
          </p:txBody>
        </p:sp>
        <p:sp>
          <p:nvSpPr>
            <p:cNvPr id="69" name="矩形 68">
              <a:extLst>
                <a:ext uri="{FF2B5EF4-FFF2-40B4-BE49-F238E27FC236}">
                  <a16:creationId xmlns:a16="http://schemas.microsoft.com/office/drawing/2014/main" id="{8CEAEF6C-4C84-4799-8175-98734709E65F}"/>
                </a:ext>
              </a:extLst>
            </p:cNvPr>
            <p:cNvSpPr/>
            <p:nvPr/>
          </p:nvSpPr>
          <p:spPr>
            <a:xfrm>
              <a:off x="7030205" y="2403966"/>
              <a:ext cx="2697811" cy="1253164"/>
            </a:xfrm>
            <a:prstGeom prst="rect">
              <a:avLst/>
            </a:prstGeom>
          </p:spPr>
          <p:txBody>
            <a:bodyPr wrap="square">
              <a:spAutoFit/>
            </a:bodyPr>
            <a:lstStyle/>
            <a:p>
              <a:pPr lvl="0">
                <a:lnSpc>
                  <a:spcPct val="130000"/>
                </a:lnSpc>
                <a:defRPr/>
              </a:pPr>
              <a:r>
                <a:rPr lang="zh-CN" altLang="en-US" sz="2000" kern="0" spc="100" dirty="0">
                  <a:cs typeface="+mn-ea"/>
                  <a:sym typeface="+mn-lt"/>
                </a:rPr>
                <a:t>字体 微软雅黑</a:t>
              </a:r>
              <a:r>
                <a:rPr lang="en-US" altLang="zh-CN" sz="2000" kern="0" spc="100" dirty="0">
                  <a:latin typeface="Arial" panose="020B0604020202020204" pitchFamily="34" charset="0"/>
                  <a:cs typeface="Arial" panose="020B0604020202020204" pitchFamily="34" charset="0"/>
                  <a:sym typeface="+mn-lt"/>
                </a:rPr>
                <a:t>light</a:t>
              </a:r>
            </a:p>
            <a:p>
              <a:pPr lvl="0">
                <a:lnSpc>
                  <a:spcPct val="130000"/>
                </a:lnSpc>
                <a:defRPr/>
              </a:pPr>
              <a:r>
                <a:rPr lang="zh-CN" altLang="en-US" sz="2000" kern="0" spc="100" dirty="0">
                  <a:cs typeface="+mn-ea"/>
                  <a:sym typeface="+mn-lt"/>
                </a:rPr>
                <a:t>字号 建议</a:t>
              </a:r>
              <a:r>
                <a:rPr lang="en-US" altLang="zh-CN" sz="2000" kern="0" spc="100" dirty="0">
                  <a:cs typeface="+mn-ea"/>
                  <a:sym typeface="+mn-lt"/>
                </a:rPr>
                <a:t>18-24</a:t>
              </a:r>
            </a:p>
            <a:p>
              <a:pPr lvl="0">
                <a:lnSpc>
                  <a:spcPct val="130000"/>
                </a:lnSpc>
                <a:defRPr/>
              </a:pPr>
              <a:r>
                <a:rPr lang="zh-CN" altLang="en-US" sz="2000" kern="0" spc="100" dirty="0">
                  <a:cs typeface="+mn-ea"/>
                  <a:sym typeface="+mn-lt"/>
                </a:rPr>
                <a:t>行距 </a:t>
              </a:r>
              <a:r>
                <a:rPr lang="en-US" altLang="zh-CN" sz="2000" kern="0" spc="100" dirty="0">
                  <a:cs typeface="+mn-ea"/>
                  <a:sym typeface="+mn-lt"/>
                </a:rPr>
                <a:t>1.2-1.5</a:t>
              </a:r>
              <a:endParaRPr lang="zh-CN" altLang="en-US" sz="2000" kern="0" spc="100" dirty="0">
                <a:cs typeface="+mn-ea"/>
                <a:sym typeface="+mn-lt"/>
              </a:endParaRPr>
            </a:p>
          </p:txBody>
        </p:sp>
        <p:sp>
          <p:nvSpPr>
            <p:cNvPr id="70" name="文本框 69">
              <a:extLst>
                <a:ext uri="{FF2B5EF4-FFF2-40B4-BE49-F238E27FC236}">
                  <a16:creationId xmlns:a16="http://schemas.microsoft.com/office/drawing/2014/main" id="{CACCEF27-BF35-4247-BB9B-0B98705552B3}"/>
                </a:ext>
              </a:extLst>
            </p:cNvPr>
            <p:cNvSpPr txBox="1"/>
            <p:nvPr/>
          </p:nvSpPr>
          <p:spPr>
            <a:xfrm>
              <a:off x="3891780" y="3864396"/>
              <a:ext cx="2415201" cy="1253164"/>
            </a:xfrm>
            <a:prstGeom prst="rect">
              <a:avLst/>
            </a:prstGeom>
            <a:noFill/>
          </p:spPr>
          <p:txBody>
            <a:bodyPr wrap="square" rtlCol="0">
              <a:spAutoFit/>
            </a:bodyPr>
            <a:lstStyle/>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字体  </a:t>
              </a:r>
              <a:r>
                <a:rPr kumimoji="0" lang="en-US" altLang="zh-CN" sz="2000" b="0" i="0" u="none" strike="noStrike" kern="0" cap="none" spc="100" normalizeH="0" baseline="0" noProof="0" dirty="0">
                  <a:ln>
                    <a:noFill/>
                  </a:ln>
                  <a:effectLst/>
                  <a:uLnTx/>
                  <a:uFillTx/>
                  <a:latin typeface="Arial" panose="020B0604020202020204" pitchFamily="34" charset="0"/>
                  <a:cs typeface="Arial" panose="020B0604020202020204" pitchFamily="34" charset="0"/>
                  <a:sym typeface="+mn-lt"/>
                </a:rPr>
                <a:t>Arial</a:t>
              </a:r>
            </a:p>
            <a:p>
              <a:pPr>
                <a:lnSpc>
                  <a:spcPct val="130000"/>
                </a:lnSpc>
                <a:spcBef>
                  <a:spcPct val="0"/>
                </a:spcBef>
                <a:spcAft>
                  <a:spcPct val="0"/>
                </a:spcAft>
                <a:defRPr/>
              </a:pPr>
              <a:r>
                <a:rPr lang="zh-CN" altLang="en-US" sz="2000" kern="0" spc="100" dirty="0">
                  <a:cs typeface="+mn-ea"/>
                  <a:sym typeface="+mn-lt"/>
                </a:rPr>
                <a:t>字号 </a:t>
              </a:r>
              <a:r>
                <a:rPr lang="en-US" altLang="zh-CN" sz="2000" kern="0" spc="100" dirty="0">
                  <a:cs typeface="+mn-ea"/>
                  <a:sym typeface="+mn-lt"/>
                </a:rPr>
                <a:t>32/24</a:t>
              </a:r>
              <a:endParaRPr kumimoji="0" lang="en-US" altLang="zh-CN" sz="2000" b="0" i="0" u="none" strike="noStrike" kern="0" cap="none" spc="100" normalizeH="0" baseline="0" noProof="0" dirty="0">
                <a:ln>
                  <a:noFill/>
                </a:ln>
                <a:effectLst/>
                <a:uLnTx/>
                <a:uFillTx/>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行距 保持默认即可</a:t>
              </a:r>
              <a:endParaRPr kumimoji="0" lang="en-US" altLang="zh-CN" sz="2000" b="0" i="0" u="none" strike="noStrike" kern="0" cap="none" spc="100" normalizeH="0" baseline="0" noProof="0" dirty="0">
                <a:ln>
                  <a:noFill/>
                </a:ln>
                <a:effectLst/>
                <a:uLnTx/>
                <a:uFillTx/>
                <a:cs typeface="+mn-ea"/>
                <a:sym typeface="+mn-lt"/>
              </a:endParaRPr>
            </a:p>
          </p:txBody>
        </p:sp>
        <p:sp>
          <p:nvSpPr>
            <p:cNvPr id="77" name="文本框 76">
              <a:extLst>
                <a:ext uri="{FF2B5EF4-FFF2-40B4-BE49-F238E27FC236}">
                  <a16:creationId xmlns:a16="http://schemas.microsoft.com/office/drawing/2014/main" id="{BB9D3877-51D5-4B7D-9510-525CF6F59A8B}"/>
                </a:ext>
              </a:extLst>
            </p:cNvPr>
            <p:cNvSpPr txBox="1"/>
            <p:nvPr/>
          </p:nvSpPr>
          <p:spPr>
            <a:xfrm>
              <a:off x="7030205" y="3864396"/>
              <a:ext cx="2697811" cy="1253164"/>
            </a:xfrm>
            <a:prstGeom prst="rect">
              <a:avLst/>
            </a:prstGeom>
            <a:noFill/>
          </p:spPr>
          <p:txBody>
            <a:bodyPr wrap="square" rtlCol="0">
              <a:spAutoFit/>
            </a:bodyPr>
            <a:lstStyle/>
            <a:p>
              <a:pPr>
                <a:lnSpc>
                  <a:spcPct val="130000"/>
                </a:lnSpc>
                <a:spcBef>
                  <a:spcPct val="0"/>
                </a:spcBef>
                <a:spcAft>
                  <a:spcPct val="0"/>
                </a:spcAft>
                <a:defRPr/>
              </a:pPr>
              <a:r>
                <a:rPr kumimoji="0" lang="zh-CN" altLang="en-US" sz="2000" b="0" i="0" u="none" strike="noStrike" kern="0" cap="none" spc="100" normalizeH="0" baseline="0" noProof="0" dirty="0">
                  <a:ln>
                    <a:noFill/>
                  </a:ln>
                  <a:effectLst/>
                  <a:uLnTx/>
                  <a:uFillTx/>
                  <a:cs typeface="+mn-ea"/>
                  <a:sym typeface="+mn-lt"/>
                </a:rPr>
                <a:t>字体 </a:t>
              </a:r>
              <a:r>
                <a:rPr lang="en-US" altLang="zh-CN" sz="2000" kern="0" spc="100" dirty="0">
                  <a:latin typeface="Arial" panose="020B0604020202020204" pitchFamily="34" charset="0"/>
                  <a:cs typeface="Arial" panose="020B0604020202020204" pitchFamily="34" charset="0"/>
                  <a:sym typeface="+mn-lt"/>
                </a:rPr>
                <a:t>Arial</a:t>
              </a:r>
              <a:endParaRPr kumimoji="0" lang="en-US" altLang="zh-CN" sz="2000" b="0" i="0" u="none" strike="noStrike" kern="0" cap="none" spc="100" normalizeH="0" baseline="0" noProof="0" dirty="0">
                <a:ln>
                  <a:noFill/>
                </a:ln>
                <a:effectLst/>
                <a:uLnTx/>
                <a:uFillTx/>
                <a:latin typeface="Arial" panose="020B0604020202020204" pitchFamily="34" charset="0"/>
                <a:cs typeface="Arial" panose="020B0604020202020204" pitchFamily="34" charset="0"/>
                <a:sym typeface="+mn-lt"/>
              </a:endParaRPr>
            </a:p>
            <a:p>
              <a:pPr>
                <a:lnSpc>
                  <a:spcPct val="130000"/>
                </a:lnSpc>
                <a:spcBef>
                  <a:spcPct val="0"/>
                </a:spcBef>
                <a:spcAft>
                  <a:spcPct val="0"/>
                </a:spcAft>
                <a:defRPr/>
              </a:pPr>
              <a:r>
                <a:rPr lang="zh-CN" altLang="en-US" sz="2000" kern="0" spc="100" dirty="0">
                  <a:cs typeface="+mn-ea"/>
                  <a:sym typeface="+mn-lt"/>
                </a:rPr>
                <a:t>字号 建议</a:t>
              </a:r>
              <a:r>
                <a:rPr lang="en-US" altLang="zh-CN" sz="2000" kern="0" spc="100" dirty="0">
                  <a:cs typeface="+mn-ea"/>
                  <a:sym typeface="+mn-lt"/>
                </a:rPr>
                <a:t>18-24</a:t>
              </a:r>
              <a:endParaRPr kumimoji="0" lang="en-US" altLang="zh-CN" sz="2000" b="0" i="0" u="none" strike="noStrike" kern="0" cap="none" spc="100" normalizeH="0" baseline="0" noProof="0" dirty="0">
                <a:ln>
                  <a:noFill/>
                </a:ln>
                <a:effectLst/>
                <a:uLnTx/>
                <a:uFillTx/>
                <a:cs typeface="+mn-ea"/>
                <a:sym typeface="+mn-lt"/>
              </a:endParaRPr>
            </a:p>
            <a:p>
              <a:pPr marL="0" marR="0" lvl="0" indent="0" defTabSz="914400" eaLnBrk="1" fontAlgn="auto" latinLnBrk="0" hangingPunct="1">
                <a:lnSpc>
                  <a:spcPct val="130000"/>
                </a:lnSpc>
                <a:spcBef>
                  <a:spcPct val="0"/>
                </a:spcBef>
                <a:spcAft>
                  <a:spcPct val="0"/>
                </a:spcAft>
                <a:buClrTx/>
                <a:buSzTx/>
                <a:buFontTx/>
                <a:buNone/>
                <a:tabLst/>
                <a:defRPr/>
              </a:pPr>
              <a:r>
                <a:rPr kumimoji="0" lang="zh-CN" altLang="en-US" sz="2000" b="0" i="0" u="none" strike="noStrike" kern="0" cap="none" spc="100" normalizeH="0" baseline="0" noProof="0" dirty="0">
                  <a:ln>
                    <a:noFill/>
                  </a:ln>
                  <a:effectLst/>
                  <a:uLnTx/>
                  <a:uFillTx/>
                  <a:cs typeface="+mn-ea"/>
                  <a:sym typeface="+mn-lt"/>
                </a:rPr>
                <a:t>行距 保持默认即可</a:t>
              </a:r>
              <a:endParaRPr kumimoji="0" lang="en-US" altLang="zh-CN" sz="2000" b="0" i="0" u="none" strike="noStrike" kern="0" cap="none" spc="100" normalizeH="0" baseline="0" noProof="0" dirty="0">
                <a:ln>
                  <a:noFill/>
                </a:ln>
                <a:effectLst/>
                <a:uLnTx/>
                <a:uFillTx/>
                <a:cs typeface="+mn-ea"/>
                <a:sym typeface="+mn-lt"/>
              </a:endParaRPr>
            </a:p>
          </p:txBody>
        </p:sp>
      </p:grpSp>
      <p:sp>
        <p:nvSpPr>
          <p:cNvPr id="3" name="标题 2">
            <a:extLst>
              <a:ext uri="{FF2B5EF4-FFF2-40B4-BE49-F238E27FC236}">
                <a16:creationId xmlns:a16="http://schemas.microsoft.com/office/drawing/2014/main" id="{74B11931-EE9E-47DE-B9F0-8AD492104BFB}"/>
              </a:ext>
            </a:extLst>
          </p:cNvPr>
          <p:cNvSpPr>
            <a:spLocks noGrp="1"/>
          </p:cNvSpPr>
          <p:nvPr>
            <p:ph type="title"/>
          </p:nvPr>
        </p:nvSpPr>
        <p:spPr/>
        <p:txBody>
          <a:bodyPr/>
          <a:lstStyle/>
          <a:p>
            <a:r>
              <a:rPr lang="zh-CN" altLang="en-US" dirty="0">
                <a:sym typeface="+mn-lt"/>
              </a:rPr>
              <a:t>字体规范</a:t>
            </a:r>
          </a:p>
        </p:txBody>
      </p:sp>
      <p:sp>
        <p:nvSpPr>
          <p:cNvPr id="5" name="灯片编号占位符 4">
            <a:extLst>
              <a:ext uri="{FF2B5EF4-FFF2-40B4-BE49-F238E27FC236}">
                <a16:creationId xmlns:a16="http://schemas.microsoft.com/office/drawing/2014/main" id="{6ADE8964-0F2F-4FAC-A23C-6656D94EAF0E}"/>
              </a:ext>
            </a:extLst>
          </p:cNvPr>
          <p:cNvSpPr>
            <a:spLocks noGrp="1"/>
          </p:cNvSpPr>
          <p:nvPr>
            <p:ph type="sldNum" sz="quarter" idx="12"/>
          </p:nvPr>
        </p:nvSpPr>
        <p:spPr/>
        <p:txBody>
          <a:bodyPr/>
          <a:lstStyle/>
          <a:p>
            <a:fld id="{2515AB8F-1C56-49E9-90C8-78D22B0C1B97}" type="slidenum">
              <a:rPr lang="zh-CN" altLang="en-US" smtClean="0">
                <a:sym typeface="+mn-lt"/>
              </a:rPr>
              <a:pPr/>
              <a:t>57</a:t>
            </a:fld>
            <a:endParaRPr lang="zh-CN" altLang="en-US">
              <a:sym typeface="+mn-lt"/>
            </a:endParaRPr>
          </a:p>
        </p:txBody>
      </p:sp>
    </p:spTree>
    <p:extLst>
      <p:ext uri="{BB962C8B-B14F-4D97-AF65-F5344CB8AC3E}">
        <p14:creationId xmlns:p14="http://schemas.microsoft.com/office/powerpoint/2010/main" val="3078108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7B66-5289-4DB3-A77C-5E92DD4B4908}"/>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矢量图标下载</a:t>
            </a:r>
          </a:p>
        </p:txBody>
      </p:sp>
      <p:sp>
        <p:nvSpPr>
          <p:cNvPr id="3" name="灯片编号占位符 2">
            <a:extLst>
              <a:ext uri="{FF2B5EF4-FFF2-40B4-BE49-F238E27FC236}">
                <a16:creationId xmlns:a16="http://schemas.microsoft.com/office/drawing/2014/main" id="{2044ACAF-CC7F-4001-9394-67C6E9586205}"/>
              </a:ext>
            </a:extLst>
          </p:cNvPr>
          <p:cNvSpPr>
            <a:spLocks noGrp="1"/>
          </p:cNvSpPr>
          <p:nvPr>
            <p:ph type="sldNum" sz="quarter" idx="12"/>
          </p:nvPr>
        </p:nvSpPr>
        <p:spPr/>
        <p:txBody>
          <a:bodyPr/>
          <a:lstStyle/>
          <a:p>
            <a:fld id="{2515AB8F-1C56-49E9-90C8-78D22B0C1B97}" type="slidenum">
              <a:rPr lang="zh-CN" altLang="en-US" smtClean="0">
                <a:sym typeface="+mn-lt"/>
              </a:rPr>
              <a:pPr/>
              <a:t>58</a:t>
            </a:fld>
            <a:endParaRPr lang="zh-CN" altLang="en-US" dirty="0">
              <a:sym typeface="+mn-lt"/>
            </a:endParaRPr>
          </a:p>
        </p:txBody>
      </p:sp>
      <p:sp>
        <p:nvSpPr>
          <p:cNvPr id="4" name="文本框 3">
            <a:extLst>
              <a:ext uri="{FF2B5EF4-FFF2-40B4-BE49-F238E27FC236}">
                <a16:creationId xmlns:a16="http://schemas.microsoft.com/office/drawing/2014/main" id="{0C463645-A376-4F1A-9AB5-64C802A78EEF}"/>
              </a:ext>
            </a:extLst>
          </p:cNvPr>
          <p:cNvSpPr txBox="1"/>
          <p:nvPr/>
        </p:nvSpPr>
        <p:spPr>
          <a:xfrm flipH="1">
            <a:off x="1091253" y="1353342"/>
            <a:ext cx="10008546" cy="1046958"/>
          </a:xfrm>
          <a:prstGeom prst="rect">
            <a:avLst/>
          </a:prstGeom>
          <a:noFill/>
        </p:spPr>
        <p:txBody>
          <a:bodyPr wrap="square" lIns="0" rIns="0" rtlCol="0">
            <a:normAutofit/>
          </a:bodyPr>
          <a:lstStyle/>
          <a:p>
            <a:pPr algn="just">
              <a:lnSpc>
                <a:spcPct val="130000"/>
              </a:lnSpc>
            </a:pPr>
            <a:r>
              <a:rPr lang="zh-CN" altLang="en-US" sz="2000" dirty="0">
                <a:cs typeface="+mn-ea"/>
                <a:sym typeface="+mn-lt"/>
              </a:rPr>
              <a:t>本</a:t>
            </a:r>
            <a:r>
              <a:rPr lang="en-US" altLang="zh-CN" sz="2000" dirty="0">
                <a:cs typeface="+mn-ea"/>
                <a:sym typeface="+mn-lt"/>
              </a:rPr>
              <a:t>PPT</a:t>
            </a:r>
            <a:r>
              <a:rPr lang="zh-CN" altLang="en-US" sz="2000" dirty="0">
                <a:cs typeface="+mn-ea"/>
                <a:sym typeface="+mn-lt"/>
              </a:rPr>
              <a:t>中图标采用的是</a:t>
            </a:r>
            <a:r>
              <a:rPr lang="en-US" altLang="zh-CN" sz="2000" dirty="0">
                <a:cs typeface="+mn-ea"/>
                <a:sym typeface="+mn-lt"/>
              </a:rPr>
              <a:t>islide</a:t>
            </a:r>
            <a:r>
              <a:rPr lang="zh-CN" altLang="en-US" sz="2000" dirty="0">
                <a:cs typeface="+mn-ea"/>
                <a:sym typeface="+mn-lt"/>
              </a:rPr>
              <a:t>插件中的免费图标，若是需要下载更多图标，请至</a:t>
            </a:r>
            <a:r>
              <a:rPr lang="en-US" altLang="zh-CN" sz="2000" dirty="0">
                <a:cs typeface="+mn-ea"/>
                <a:sym typeface="+mn-lt"/>
              </a:rPr>
              <a:t>islide</a:t>
            </a:r>
            <a:r>
              <a:rPr lang="zh-CN" altLang="en-US" sz="2000" dirty="0">
                <a:cs typeface="+mn-ea"/>
                <a:sym typeface="+mn-lt"/>
              </a:rPr>
              <a:t>官网下载软件安装即可</a:t>
            </a:r>
            <a:endParaRPr lang="en-US" altLang="zh-CN" sz="2000" dirty="0">
              <a:cs typeface="+mn-ea"/>
              <a:sym typeface="+mn-lt"/>
            </a:endParaRPr>
          </a:p>
          <a:p>
            <a:pPr>
              <a:lnSpc>
                <a:spcPct val="130000"/>
              </a:lnSpc>
            </a:pPr>
            <a:endParaRPr lang="zh-CN" altLang="en-US" sz="2000" dirty="0">
              <a:cs typeface="+mn-ea"/>
              <a:sym typeface="+mn-lt"/>
            </a:endParaRPr>
          </a:p>
        </p:txBody>
      </p:sp>
      <p:pic>
        <p:nvPicPr>
          <p:cNvPr id="6" name="图片 5">
            <a:extLst>
              <a:ext uri="{FF2B5EF4-FFF2-40B4-BE49-F238E27FC236}">
                <a16:creationId xmlns:a16="http://schemas.microsoft.com/office/drawing/2014/main" id="{89694F62-B44A-4597-ACBE-5A7A835162AE}"/>
              </a:ext>
            </a:extLst>
          </p:cNvPr>
          <p:cNvPicPr>
            <a:picLocks noChangeAspect="1"/>
          </p:cNvPicPr>
          <p:nvPr/>
        </p:nvPicPr>
        <p:blipFill rotWithShape="1">
          <a:blip r:embed="rId2">
            <a:extLst>
              <a:ext uri="{28A0092B-C50C-407E-A947-70E740481C1C}">
                <a14:useLocalDpi xmlns:a14="http://schemas.microsoft.com/office/drawing/2010/main" val="0"/>
              </a:ext>
            </a:extLst>
          </a:blip>
          <a:srcRect l="5416" t="5185" r="30417" b="7315"/>
          <a:stretch/>
        </p:blipFill>
        <p:spPr>
          <a:xfrm>
            <a:off x="6551881" y="2514234"/>
            <a:ext cx="4025909" cy="3088054"/>
          </a:xfrm>
          <a:prstGeom prst="rect">
            <a:avLst/>
          </a:prstGeom>
        </p:spPr>
      </p:pic>
      <p:grpSp>
        <p:nvGrpSpPr>
          <p:cNvPr id="10" name="组合 9">
            <a:extLst>
              <a:ext uri="{FF2B5EF4-FFF2-40B4-BE49-F238E27FC236}">
                <a16:creationId xmlns:a16="http://schemas.microsoft.com/office/drawing/2014/main" id="{03857FE1-0EDE-4E78-9B49-41B65A41F604}"/>
              </a:ext>
            </a:extLst>
          </p:cNvPr>
          <p:cNvGrpSpPr/>
          <p:nvPr/>
        </p:nvGrpSpPr>
        <p:grpSpPr>
          <a:xfrm>
            <a:off x="1747571" y="2670389"/>
            <a:ext cx="3892550" cy="2775744"/>
            <a:chOff x="1747571" y="2813844"/>
            <a:chExt cx="3892550" cy="2775744"/>
          </a:xfrm>
        </p:grpSpPr>
        <p:sp>
          <p:nvSpPr>
            <p:cNvPr id="7" name="文本框 6">
              <a:extLst>
                <a:ext uri="{FF2B5EF4-FFF2-40B4-BE49-F238E27FC236}">
                  <a16:creationId xmlns:a16="http://schemas.microsoft.com/office/drawing/2014/main" id="{C3DB9345-B315-4165-920B-754D3E2B5E0D}"/>
                </a:ext>
              </a:extLst>
            </p:cNvPr>
            <p:cNvSpPr txBox="1"/>
            <p:nvPr/>
          </p:nvSpPr>
          <p:spPr>
            <a:xfrm flipH="1">
              <a:off x="2353996" y="2813844"/>
              <a:ext cx="2679700" cy="1046958"/>
            </a:xfrm>
            <a:prstGeom prst="rect">
              <a:avLst/>
            </a:prstGeom>
            <a:noFill/>
          </p:spPr>
          <p:txBody>
            <a:bodyPr wrap="square" lIns="0" rIns="0" rtlCol="0">
              <a:normAutofit/>
            </a:bodyPr>
            <a:lstStyle/>
            <a:p>
              <a:pPr algn="ctr">
                <a:lnSpc>
                  <a:spcPct val="130000"/>
                </a:lnSpc>
              </a:pPr>
              <a:r>
                <a:rPr lang="en-US" altLang="zh-CN" sz="2000" dirty="0">
                  <a:cs typeface="+mn-ea"/>
                  <a:sym typeface="+mn-lt"/>
                </a:rPr>
                <a:t>islide</a:t>
              </a:r>
              <a:r>
                <a:rPr lang="zh-CN" altLang="en-US" sz="2000" dirty="0">
                  <a:cs typeface="+mn-ea"/>
                  <a:sym typeface="+mn-lt"/>
                </a:rPr>
                <a:t>官网：</a:t>
              </a:r>
              <a:endParaRPr lang="en-US" altLang="zh-CN" sz="2000" dirty="0">
                <a:cs typeface="+mn-ea"/>
                <a:sym typeface="+mn-lt"/>
              </a:endParaRPr>
            </a:p>
            <a:p>
              <a:pPr algn="ctr">
                <a:lnSpc>
                  <a:spcPct val="130000"/>
                </a:lnSpc>
              </a:pPr>
              <a:r>
                <a:rPr lang="en-US" altLang="zh-CN" sz="2000" dirty="0">
                  <a:cs typeface="+mn-ea"/>
                  <a:sym typeface="+mn-lt"/>
                  <a:hlinkClick r:id="rId3"/>
                </a:rPr>
                <a:t>https://www.islide.cc/</a:t>
              </a:r>
              <a:endParaRPr lang="en-US" altLang="zh-CN" sz="2000" dirty="0">
                <a:cs typeface="+mn-ea"/>
                <a:sym typeface="+mn-lt"/>
              </a:endParaRPr>
            </a:p>
            <a:p>
              <a:pPr algn="ctr">
                <a:lnSpc>
                  <a:spcPct val="130000"/>
                </a:lnSpc>
              </a:pPr>
              <a:endParaRPr lang="zh-CN" altLang="en-US" sz="2000" dirty="0">
                <a:cs typeface="+mn-ea"/>
                <a:sym typeface="+mn-lt"/>
              </a:endParaRPr>
            </a:p>
          </p:txBody>
        </p:sp>
        <p:pic>
          <p:nvPicPr>
            <p:cNvPr id="9" name="图片 8">
              <a:extLst>
                <a:ext uri="{FF2B5EF4-FFF2-40B4-BE49-F238E27FC236}">
                  <a16:creationId xmlns:a16="http://schemas.microsoft.com/office/drawing/2014/main" id="{62F4AEBC-24A5-43C3-A73E-FDB245312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7571" y="4085764"/>
              <a:ext cx="3892550" cy="1503824"/>
            </a:xfrm>
            <a:prstGeom prst="rect">
              <a:avLst/>
            </a:prstGeom>
            <a:ln>
              <a:solidFill>
                <a:schemeClr val="bg1">
                  <a:lumMod val="95000"/>
                </a:schemeClr>
              </a:solidFill>
            </a:ln>
          </p:spPr>
        </p:pic>
      </p:grpSp>
    </p:spTree>
    <p:extLst>
      <p:ext uri="{BB962C8B-B14F-4D97-AF65-F5344CB8AC3E}">
        <p14:creationId xmlns:p14="http://schemas.microsoft.com/office/powerpoint/2010/main" val="58588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插入新幻灯片</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59</a:t>
            </a:fld>
            <a:endParaRPr lang="zh-CN" altLang="en-US">
              <a:sym typeface="+mn-lt"/>
            </a:endParaRPr>
          </a:p>
        </p:txBody>
      </p:sp>
      <p:sp>
        <p:nvSpPr>
          <p:cNvPr id="3" name="文本框 2">
            <a:extLst>
              <a:ext uri="{FF2B5EF4-FFF2-40B4-BE49-F238E27FC236}">
                <a16:creationId xmlns:a16="http://schemas.microsoft.com/office/drawing/2014/main" id="{E589F50B-9363-4426-8A0B-102B7BA9C2DA}"/>
              </a:ext>
            </a:extLst>
          </p:cNvPr>
          <p:cNvSpPr txBox="1"/>
          <p:nvPr/>
        </p:nvSpPr>
        <p:spPr>
          <a:xfrm flipH="1">
            <a:off x="1871849" y="5162526"/>
            <a:ext cx="8618220" cy="369332"/>
          </a:xfrm>
          <a:prstGeom prst="rect">
            <a:avLst/>
          </a:prstGeom>
          <a:noFill/>
        </p:spPr>
        <p:txBody>
          <a:bodyPr wrap="square" rtlCol="0">
            <a:spAutoFit/>
          </a:bodyPr>
          <a:lstStyle/>
          <a:p>
            <a:r>
              <a:rPr lang="zh-CN" altLang="en-US" dirty="0">
                <a:cs typeface="+mn-ea"/>
                <a:sym typeface="+mn-lt"/>
              </a:rPr>
              <a:t>选择“开始”</a:t>
            </a:r>
            <a:r>
              <a:rPr lang="en-US" altLang="zh-CN" dirty="0">
                <a:cs typeface="+mn-ea"/>
                <a:sym typeface="+mn-lt"/>
              </a:rPr>
              <a:t>-</a:t>
            </a:r>
            <a:r>
              <a:rPr lang="zh-CN" altLang="en-US" dirty="0">
                <a:cs typeface="+mn-ea"/>
                <a:sym typeface="+mn-lt"/>
              </a:rPr>
              <a:t>“新建幻灯片”，选择你需要的幻灯片，如封面、目录、仅标题等。</a:t>
            </a:r>
          </a:p>
        </p:txBody>
      </p:sp>
      <p:pic>
        <p:nvPicPr>
          <p:cNvPr id="6" name="图片 5">
            <a:extLst>
              <a:ext uri="{FF2B5EF4-FFF2-40B4-BE49-F238E27FC236}">
                <a16:creationId xmlns:a16="http://schemas.microsoft.com/office/drawing/2014/main" id="{462D699C-AD28-4CEB-81C9-7636F3B657D5}"/>
              </a:ext>
            </a:extLst>
          </p:cNvPr>
          <p:cNvPicPr>
            <a:picLocks noChangeAspect="1"/>
          </p:cNvPicPr>
          <p:nvPr/>
        </p:nvPicPr>
        <p:blipFill rotWithShape="1">
          <a:blip r:embed="rId2">
            <a:extLst>
              <a:ext uri="{28A0092B-C50C-407E-A947-70E740481C1C}">
                <a14:useLocalDpi xmlns:a14="http://schemas.microsoft.com/office/drawing/2010/main" val="0"/>
              </a:ext>
            </a:extLst>
          </a:blip>
          <a:srcRect t="4500" b="10555"/>
          <a:stretch/>
        </p:blipFill>
        <p:spPr>
          <a:xfrm>
            <a:off x="2739528" y="1591279"/>
            <a:ext cx="6712944" cy="3207528"/>
          </a:xfrm>
          <a:prstGeom prst="rect">
            <a:avLst/>
          </a:prstGeom>
        </p:spPr>
      </p:pic>
    </p:spTree>
    <p:extLst>
      <p:ext uri="{BB962C8B-B14F-4D97-AF65-F5344CB8AC3E}">
        <p14:creationId xmlns:p14="http://schemas.microsoft.com/office/powerpoint/2010/main" val="41555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DA96288-B37D-49F3-AFE5-CE76096C789F}"/>
              </a:ext>
            </a:extLst>
          </p:cNvPr>
          <p:cNvSpPr>
            <a:spLocks noGrp="1"/>
          </p:cNvSpPr>
          <p:nvPr>
            <p:ph type="body" sz="quarter" idx="10"/>
          </p:nvPr>
        </p:nvSpPr>
        <p:spPr/>
        <p:txBody>
          <a:bodyPr/>
          <a:lstStyle/>
          <a:p>
            <a:r>
              <a:rPr lang="zh-CN" altLang="en-US" dirty="0"/>
              <a:t>第四章节标题</a:t>
            </a:r>
          </a:p>
        </p:txBody>
      </p:sp>
      <p:sp>
        <p:nvSpPr>
          <p:cNvPr id="4" name="pen-hand-draw-tool-with-text-lines_57224">
            <a:extLst>
              <a:ext uri="{FF2B5EF4-FFF2-40B4-BE49-F238E27FC236}">
                <a16:creationId xmlns:a16="http://schemas.microsoft.com/office/drawing/2014/main" id="{4420C80A-D064-4B7D-92BA-437F26670B8F}"/>
              </a:ext>
            </a:extLst>
          </p:cNvPr>
          <p:cNvSpPr>
            <a:spLocks noChangeAspect="1"/>
          </p:cNvSpPr>
          <p:nvPr/>
        </p:nvSpPr>
        <p:spPr bwMode="auto">
          <a:xfrm>
            <a:off x="5654081" y="2095499"/>
            <a:ext cx="883837" cy="775602"/>
          </a:xfrm>
          <a:custGeom>
            <a:avLst/>
            <a:gdLst>
              <a:gd name="connsiteX0" fmla="*/ 374524 w 598884"/>
              <a:gd name="connsiteY0" fmla="*/ 409215 h 525544"/>
              <a:gd name="connsiteX1" fmla="*/ 583467 w 598884"/>
              <a:gd name="connsiteY1" fmla="*/ 423358 h 525544"/>
              <a:gd name="connsiteX2" fmla="*/ 583467 w 598884"/>
              <a:gd name="connsiteY2" fmla="*/ 455583 h 525544"/>
              <a:gd name="connsiteX3" fmla="*/ 569366 w 598884"/>
              <a:gd name="connsiteY3" fmla="*/ 455822 h 525544"/>
              <a:gd name="connsiteX4" fmla="*/ 563631 w 598884"/>
              <a:gd name="connsiteY4" fmla="*/ 454390 h 525544"/>
              <a:gd name="connsiteX5" fmla="*/ 170241 w 598884"/>
              <a:gd name="connsiteY5" fmla="*/ 452480 h 525544"/>
              <a:gd name="connsiteX6" fmla="*/ 166656 w 598884"/>
              <a:gd name="connsiteY6" fmla="*/ 426939 h 525544"/>
              <a:gd name="connsiteX7" fmla="*/ 374524 w 598884"/>
              <a:gd name="connsiteY7" fmla="*/ 409215 h 525544"/>
              <a:gd name="connsiteX8" fmla="*/ 57662 w 598884"/>
              <a:gd name="connsiteY8" fmla="*/ 318387 h 525544"/>
              <a:gd name="connsiteX9" fmla="*/ 42366 w 598884"/>
              <a:gd name="connsiteY9" fmla="*/ 405262 h 525544"/>
              <a:gd name="connsiteX10" fmla="*/ 51448 w 598884"/>
              <a:gd name="connsiteY10" fmla="*/ 411228 h 525544"/>
              <a:gd name="connsiteX11" fmla="*/ 52165 w 598884"/>
              <a:gd name="connsiteY11" fmla="*/ 411706 h 525544"/>
              <a:gd name="connsiteX12" fmla="*/ 55511 w 598884"/>
              <a:gd name="connsiteY12" fmla="*/ 414092 h 525544"/>
              <a:gd name="connsiteX13" fmla="*/ 59096 w 598884"/>
              <a:gd name="connsiteY13" fmla="*/ 417434 h 525544"/>
              <a:gd name="connsiteX14" fmla="*/ 67939 w 598884"/>
              <a:gd name="connsiteY14" fmla="*/ 422446 h 525544"/>
              <a:gd name="connsiteX15" fmla="*/ 72719 w 598884"/>
              <a:gd name="connsiteY15" fmla="*/ 426026 h 525544"/>
              <a:gd name="connsiteX16" fmla="*/ 124104 w 598884"/>
              <a:gd name="connsiteY16" fmla="*/ 381395 h 525544"/>
              <a:gd name="connsiteX17" fmla="*/ 93034 w 598884"/>
              <a:gd name="connsiteY17" fmla="*/ 365882 h 525544"/>
              <a:gd name="connsiteX18" fmla="*/ 83235 w 598884"/>
              <a:gd name="connsiteY18" fmla="*/ 352755 h 525544"/>
              <a:gd name="connsiteX19" fmla="*/ 57662 w 598884"/>
              <a:gd name="connsiteY19" fmla="*/ 318387 h 525544"/>
              <a:gd name="connsiteX20" fmla="*/ 222811 w 598884"/>
              <a:gd name="connsiteY20" fmla="*/ 75426 h 525544"/>
              <a:gd name="connsiteX21" fmla="*/ 211339 w 598884"/>
              <a:gd name="connsiteY21" fmla="*/ 88552 h 525544"/>
              <a:gd name="connsiteX22" fmla="*/ 296184 w 598884"/>
              <a:gd name="connsiteY22" fmla="*/ 143923 h 525544"/>
              <a:gd name="connsiteX23" fmla="*/ 301442 w 598884"/>
              <a:gd name="connsiteY23" fmla="*/ 134615 h 525544"/>
              <a:gd name="connsiteX24" fmla="*/ 222811 w 598884"/>
              <a:gd name="connsiteY24" fmla="*/ 75426 h 525544"/>
              <a:gd name="connsiteX25" fmla="*/ 287299 w 598884"/>
              <a:gd name="connsiteY25" fmla="*/ 26037 h 525544"/>
              <a:gd name="connsiteX26" fmla="*/ 256510 w 598884"/>
              <a:gd name="connsiteY26" fmla="*/ 36523 h 525544"/>
              <a:gd name="connsiteX27" fmla="*/ 255315 w 598884"/>
              <a:gd name="connsiteY27" fmla="*/ 37001 h 525544"/>
              <a:gd name="connsiteX28" fmla="*/ 232371 w 598884"/>
              <a:gd name="connsiteY28" fmla="*/ 63970 h 525544"/>
              <a:gd name="connsiteX29" fmla="*/ 310046 w 598884"/>
              <a:gd name="connsiteY29" fmla="*/ 115760 h 525544"/>
              <a:gd name="connsiteX30" fmla="*/ 316977 w 598884"/>
              <a:gd name="connsiteY30" fmla="*/ 84972 h 525544"/>
              <a:gd name="connsiteX31" fmla="*/ 287299 w 598884"/>
              <a:gd name="connsiteY31" fmla="*/ 26037 h 525544"/>
              <a:gd name="connsiteX32" fmla="*/ 289820 w 598884"/>
              <a:gd name="connsiteY32" fmla="*/ 0 h 525544"/>
              <a:gd name="connsiteX33" fmla="*/ 340637 w 598884"/>
              <a:gd name="connsiteY33" fmla="*/ 96190 h 525544"/>
              <a:gd name="connsiteX34" fmla="*/ 270611 w 598884"/>
              <a:gd name="connsiteY34" fmla="*/ 234854 h 525544"/>
              <a:gd name="connsiteX35" fmla="*/ 152306 w 598884"/>
              <a:gd name="connsiteY35" fmla="*/ 391658 h 525544"/>
              <a:gd name="connsiteX36" fmla="*/ 40693 w 598884"/>
              <a:gd name="connsiteY36" fmla="*/ 482589 h 525544"/>
              <a:gd name="connsiteX37" fmla="*/ 451533 w 598884"/>
              <a:gd name="connsiteY37" fmla="*/ 489272 h 525544"/>
              <a:gd name="connsiteX38" fmla="*/ 567687 w 598884"/>
              <a:gd name="connsiteY38" fmla="*/ 516241 h 525544"/>
              <a:gd name="connsiteX39" fmla="*/ 544504 w 598884"/>
              <a:gd name="connsiteY39" fmla="*/ 519344 h 525544"/>
              <a:gd name="connsiteX40" fmla="*/ 345178 w 598884"/>
              <a:gd name="connsiteY40" fmla="*/ 522446 h 525544"/>
              <a:gd name="connsiteX41" fmla="*/ 12491 w 598884"/>
              <a:gd name="connsiteY41" fmla="*/ 507888 h 525544"/>
              <a:gd name="connsiteX42" fmla="*/ 780 w 598884"/>
              <a:gd name="connsiteY42" fmla="*/ 493568 h 525544"/>
              <a:gd name="connsiteX43" fmla="*/ 63 w 598884"/>
              <a:gd name="connsiteY43" fmla="*/ 488556 h 525544"/>
              <a:gd name="connsiteX44" fmla="*/ 44039 w 598884"/>
              <a:gd name="connsiteY44" fmla="*/ 290702 h 525544"/>
              <a:gd name="connsiteX45" fmla="*/ 48341 w 598884"/>
              <a:gd name="connsiteY45" fmla="*/ 285929 h 525544"/>
              <a:gd name="connsiteX46" fmla="*/ 138205 w 598884"/>
              <a:gd name="connsiteY46" fmla="*/ 137479 h 525544"/>
              <a:gd name="connsiteX47" fmla="*/ 241453 w 598884"/>
              <a:gd name="connsiteY47" fmla="*/ 20771 h 525544"/>
              <a:gd name="connsiteX48" fmla="*/ 245038 w 598884"/>
              <a:gd name="connsiteY48" fmla="*/ 16953 h 525544"/>
              <a:gd name="connsiteX49" fmla="*/ 289820 w 598884"/>
              <a:gd name="connsiteY49" fmla="*/ 0 h 52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8884" h="525544">
                <a:moveTo>
                  <a:pt x="374524" y="409215"/>
                </a:moveTo>
                <a:cubicBezTo>
                  <a:pt x="444849" y="410289"/>
                  <a:pt x="515353" y="416675"/>
                  <a:pt x="583467" y="423358"/>
                </a:cubicBezTo>
                <a:cubicBezTo>
                  <a:pt x="603543" y="425507"/>
                  <a:pt x="604499" y="455345"/>
                  <a:pt x="583467" y="455583"/>
                </a:cubicBezTo>
                <a:cubicBezTo>
                  <a:pt x="578687" y="455345"/>
                  <a:pt x="574146" y="455583"/>
                  <a:pt x="569366" y="455822"/>
                </a:cubicBezTo>
                <a:cubicBezTo>
                  <a:pt x="567215" y="455822"/>
                  <a:pt x="565304" y="455106"/>
                  <a:pt x="563631" y="454390"/>
                </a:cubicBezTo>
                <a:cubicBezTo>
                  <a:pt x="431465" y="446990"/>
                  <a:pt x="302645" y="442455"/>
                  <a:pt x="170241" y="452480"/>
                </a:cubicBezTo>
                <a:cubicBezTo>
                  <a:pt x="155423" y="453674"/>
                  <a:pt x="152316" y="430042"/>
                  <a:pt x="166656" y="426939"/>
                </a:cubicBezTo>
                <a:cubicBezTo>
                  <a:pt x="234053" y="412378"/>
                  <a:pt x="304199" y="408141"/>
                  <a:pt x="374524" y="409215"/>
                </a:cubicBezTo>
                <a:close/>
                <a:moveTo>
                  <a:pt x="57662" y="318387"/>
                </a:moveTo>
                <a:cubicBezTo>
                  <a:pt x="55989" y="347743"/>
                  <a:pt x="49536" y="376383"/>
                  <a:pt x="42366" y="405262"/>
                </a:cubicBezTo>
                <a:cubicBezTo>
                  <a:pt x="45712" y="405978"/>
                  <a:pt x="48341" y="408364"/>
                  <a:pt x="51448" y="411228"/>
                </a:cubicBezTo>
                <a:cubicBezTo>
                  <a:pt x="51687" y="411467"/>
                  <a:pt x="51926" y="411467"/>
                  <a:pt x="52165" y="411706"/>
                </a:cubicBezTo>
                <a:cubicBezTo>
                  <a:pt x="53360" y="412183"/>
                  <a:pt x="54555" y="412899"/>
                  <a:pt x="55511" y="414092"/>
                </a:cubicBezTo>
                <a:cubicBezTo>
                  <a:pt x="56706" y="415286"/>
                  <a:pt x="57901" y="416479"/>
                  <a:pt x="59096" y="417434"/>
                </a:cubicBezTo>
                <a:cubicBezTo>
                  <a:pt x="61725" y="419582"/>
                  <a:pt x="64593" y="421252"/>
                  <a:pt x="67939" y="422446"/>
                </a:cubicBezTo>
                <a:cubicBezTo>
                  <a:pt x="69851" y="423162"/>
                  <a:pt x="71524" y="424594"/>
                  <a:pt x="72719" y="426026"/>
                </a:cubicBezTo>
                <a:cubicBezTo>
                  <a:pt x="90644" y="412183"/>
                  <a:pt x="108091" y="397863"/>
                  <a:pt x="124104" y="381395"/>
                </a:cubicBezTo>
                <a:cubicBezTo>
                  <a:pt x="117412" y="369939"/>
                  <a:pt x="107135" y="366359"/>
                  <a:pt x="93034" y="365882"/>
                </a:cubicBezTo>
                <a:cubicBezTo>
                  <a:pt x="86581" y="365643"/>
                  <a:pt x="81084" y="359438"/>
                  <a:pt x="83235" y="352755"/>
                </a:cubicBezTo>
                <a:cubicBezTo>
                  <a:pt x="89449" y="332707"/>
                  <a:pt x="75587" y="320774"/>
                  <a:pt x="57662" y="318387"/>
                </a:cubicBezTo>
                <a:close/>
                <a:moveTo>
                  <a:pt x="222811" y="75426"/>
                </a:moveTo>
                <a:cubicBezTo>
                  <a:pt x="218987" y="79722"/>
                  <a:pt x="215163" y="84256"/>
                  <a:pt x="211339" y="88552"/>
                </a:cubicBezTo>
                <a:cubicBezTo>
                  <a:pt x="238107" y="110032"/>
                  <a:pt x="267743" y="124830"/>
                  <a:pt x="296184" y="143923"/>
                </a:cubicBezTo>
                <a:cubicBezTo>
                  <a:pt x="297857" y="140820"/>
                  <a:pt x="299769" y="137717"/>
                  <a:pt x="301442" y="134615"/>
                </a:cubicBezTo>
                <a:cubicBezTo>
                  <a:pt x="273718" y="116954"/>
                  <a:pt x="247667" y="96667"/>
                  <a:pt x="222811" y="75426"/>
                </a:cubicBezTo>
                <a:close/>
                <a:moveTo>
                  <a:pt x="287299" y="26037"/>
                </a:moveTo>
                <a:cubicBezTo>
                  <a:pt x="279140" y="25977"/>
                  <a:pt x="268997" y="29125"/>
                  <a:pt x="256510" y="36523"/>
                </a:cubicBezTo>
                <a:cubicBezTo>
                  <a:pt x="256032" y="36762"/>
                  <a:pt x="255793" y="36762"/>
                  <a:pt x="255315" y="37001"/>
                </a:cubicBezTo>
                <a:cubicBezTo>
                  <a:pt x="247667" y="46070"/>
                  <a:pt x="240019" y="55139"/>
                  <a:pt x="232371" y="63970"/>
                </a:cubicBezTo>
                <a:cubicBezTo>
                  <a:pt x="258422" y="81154"/>
                  <a:pt x="283995" y="98815"/>
                  <a:pt x="310046" y="115760"/>
                </a:cubicBezTo>
                <a:cubicBezTo>
                  <a:pt x="313631" y="106214"/>
                  <a:pt x="316260" y="95951"/>
                  <a:pt x="316977" y="84972"/>
                </a:cubicBezTo>
                <a:cubicBezTo>
                  <a:pt x="318411" y="55259"/>
                  <a:pt x="311778" y="26216"/>
                  <a:pt x="287299" y="26037"/>
                </a:cubicBezTo>
                <a:close/>
                <a:moveTo>
                  <a:pt x="289820" y="0"/>
                </a:moveTo>
                <a:cubicBezTo>
                  <a:pt x="328135" y="-22"/>
                  <a:pt x="346553" y="46070"/>
                  <a:pt x="340637" y="96190"/>
                </a:cubicBezTo>
                <a:cubicBezTo>
                  <a:pt x="334424" y="147503"/>
                  <a:pt x="296662" y="192372"/>
                  <a:pt x="270611" y="234854"/>
                </a:cubicBezTo>
                <a:cubicBezTo>
                  <a:pt x="236195" y="291418"/>
                  <a:pt x="202018" y="347504"/>
                  <a:pt x="152306" y="391658"/>
                </a:cubicBezTo>
                <a:cubicBezTo>
                  <a:pt x="132469" y="429128"/>
                  <a:pt x="77738" y="457529"/>
                  <a:pt x="40693" y="482589"/>
                </a:cubicBezTo>
                <a:cubicBezTo>
                  <a:pt x="177640" y="480441"/>
                  <a:pt x="314587" y="493807"/>
                  <a:pt x="451533" y="489272"/>
                </a:cubicBezTo>
                <a:cubicBezTo>
                  <a:pt x="469219" y="488795"/>
                  <a:pt x="581071" y="472565"/>
                  <a:pt x="567687" y="516241"/>
                </a:cubicBezTo>
                <a:cubicBezTo>
                  <a:pt x="564580" y="525788"/>
                  <a:pt x="549284" y="529845"/>
                  <a:pt x="544504" y="519344"/>
                </a:cubicBezTo>
                <a:cubicBezTo>
                  <a:pt x="541636" y="512900"/>
                  <a:pt x="357606" y="522446"/>
                  <a:pt x="345178" y="522446"/>
                </a:cubicBezTo>
                <a:cubicBezTo>
                  <a:pt x="234761" y="522446"/>
                  <a:pt x="122431" y="519582"/>
                  <a:pt x="12491" y="507888"/>
                </a:cubicBezTo>
                <a:cubicBezTo>
                  <a:pt x="4126" y="506933"/>
                  <a:pt x="63" y="499773"/>
                  <a:pt x="780" y="493568"/>
                </a:cubicBezTo>
                <a:cubicBezTo>
                  <a:pt x="302" y="492136"/>
                  <a:pt x="-176" y="490465"/>
                  <a:pt x="63" y="488556"/>
                </a:cubicBezTo>
                <a:cubicBezTo>
                  <a:pt x="8667" y="421491"/>
                  <a:pt x="29699" y="356574"/>
                  <a:pt x="44039" y="290702"/>
                </a:cubicBezTo>
                <a:cubicBezTo>
                  <a:pt x="44756" y="288077"/>
                  <a:pt x="46429" y="286406"/>
                  <a:pt x="48341" y="285929"/>
                </a:cubicBezTo>
                <a:cubicBezTo>
                  <a:pt x="69851" y="232945"/>
                  <a:pt x="105223" y="183780"/>
                  <a:pt x="138205" y="137479"/>
                </a:cubicBezTo>
                <a:cubicBezTo>
                  <a:pt x="166646" y="97860"/>
                  <a:pt x="198672" y="46309"/>
                  <a:pt x="241453" y="20771"/>
                </a:cubicBezTo>
                <a:cubicBezTo>
                  <a:pt x="242409" y="19339"/>
                  <a:pt x="243365" y="18146"/>
                  <a:pt x="245038" y="16953"/>
                </a:cubicBezTo>
                <a:cubicBezTo>
                  <a:pt x="262066" y="5139"/>
                  <a:pt x="277049" y="7"/>
                  <a:pt x="289820" y="0"/>
                </a:cubicBezTo>
                <a:close/>
              </a:path>
            </a:pathLst>
          </a:custGeom>
          <a:solidFill>
            <a:schemeClr val="bg1"/>
          </a:solidFill>
          <a:ln>
            <a:noFill/>
          </a:ln>
        </p:spPr>
      </p:sp>
    </p:spTree>
    <p:extLst>
      <p:ext uri="{BB962C8B-B14F-4D97-AF65-F5344CB8AC3E}">
        <p14:creationId xmlns:p14="http://schemas.microsoft.com/office/powerpoint/2010/main" val="3244317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D33776-87CE-4A1E-A328-18BB97978FC6}"/>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图片去底色</a:t>
            </a:r>
          </a:p>
        </p:txBody>
      </p:sp>
      <p:sp>
        <p:nvSpPr>
          <p:cNvPr id="4" name="灯片编号占位符 3">
            <a:extLst>
              <a:ext uri="{FF2B5EF4-FFF2-40B4-BE49-F238E27FC236}">
                <a16:creationId xmlns:a16="http://schemas.microsoft.com/office/drawing/2014/main" id="{B7784313-C4BB-4A32-A2C7-C449042BB2DD}"/>
              </a:ext>
            </a:extLst>
          </p:cNvPr>
          <p:cNvSpPr>
            <a:spLocks noGrp="1"/>
          </p:cNvSpPr>
          <p:nvPr>
            <p:ph type="sldNum" sz="quarter" idx="12"/>
          </p:nvPr>
        </p:nvSpPr>
        <p:spPr/>
        <p:txBody>
          <a:bodyPr/>
          <a:lstStyle/>
          <a:p>
            <a:fld id="{2515AB8F-1C56-49E9-90C8-78D22B0C1B97}" type="slidenum">
              <a:rPr lang="zh-CN" altLang="en-US" smtClean="0">
                <a:sym typeface="+mn-lt"/>
              </a:rPr>
              <a:pPr/>
              <a:t>60</a:t>
            </a:fld>
            <a:endParaRPr lang="zh-CN" altLang="en-US">
              <a:sym typeface="+mn-lt"/>
            </a:endParaRPr>
          </a:p>
        </p:txBody>
      </p:sp>
      <p:sp>
        <p:nvSpPr>
          <p:cNvPr id="5" name="文本框 4">
            <a:extLst>
              <a:ext uri="{FF2B5EF4-FFF2-40B4-BE49-F238E27FC236}">
                <a16:creationId xmlns:a16="http://schemas.microsoft.com/office/drawing/2014/main" id="{9CF874AE-A556-4727-B2CB-04243EB3A693}"/>
              </a:ext>
            </a:extLst>
          </p:cNvPr>
          <p:cNvSpPr txBox="1"/>
          <p:nvPr/>
        </p:nvSpPr>
        <p:spPr>
          <a:xfrm flipH="1">
            <a:off x="1093036" y="1214912"/>
            <a:ext cx="10005927" cy="917308"/>
          </a:xfrm>
          <a:prstGeom prst="rect">
            <a:avLst/>
          </a:prstGeom>
          <a:noFill/>
        </p:spPr>
        <p:txBody>
          <a:bodyPr wrap="square" lIns="0" rIns="0" rtlCol="0">
            <a:normAutofit/>
          </a:bodyPr>
          <a:lstStyle/>
          <a:p>
            <a:pPr>
              <a:lnSpc>
                <a:spcPct val="130000"/>
              </a:lnSpc>
            </a:pPr>
            <a:r>
              <a:rPr lang="zh-CN" altLang="en-US" sz="2000" dirty="0">
                <a:cs typeface="+mn-ea"/>
                <a:sym typeface="+mn-lt"/>
              </a:rPr>
              <a:t>若是导入</a:t>
            </a:r>
            <a:r>
              <a:rPr lang="en-US" altLang="zh-CN" sz="2000" dirty="0">
                <a:latin typeface="Arial" panose="020B0604020202020204" pitchFamily="34" charset="0"/>
                <a:cs typeface="Arial" panose="020B0604020202020204" pitchFamily="34" charset="0"/>
                <a:sym typeface="+mn-lt"/>
              </a:rPr>
              <a:t>PPT</a:t>
            </a:r>
            <a:r>
              <a:rPr lang="zh-CN" altLang="en-US" sz="2000" dirty="0">
                <a:cs typeface="+mn-ea"/>
                <a:sym typeface="+mn-lt"/>
              </a:rPr>
              <a:t>中图片背景颜色与本</a:t>
            </a:r>
            <a:r>
              <a:rPr lang="en-US" altLang="zh-CN" sz="2000" dirty="0">
                <a:latin typeface="Arial" panose="020B0604020202020204" pitchFamily="34" charset="0"/>
                <a:cs typeface="Arial" panose="020B0604020202020204" pitchFamily="34" charset="0"/>
                <a:sym typeface="+mn-lt"/>
              </a:rPr>
              <a:t>PPT</a:t>
            </a:r>
            <a:r>
              <a:rPr lang="zh-CN" altLang="en-US" sz="2000" dirty="0">
                <a:cs typeface="+mn-ea"/>
                <a:sym typeface="+mn-lt"/>
              </a:rPr>
              <a:t>不协调，可以一键去除背景色，以下述人物图为例</a:t>
            </a:r>
            <a:endParaRPr lang="en-US" altLang="zh-CN" sz="2000" dirty="0">
              <a:cs typeface="+mn-ea"/>
              <a:sym typeface="+mn-lt"/>
            </a:endParaRPr>
          </a:p>
          <a:p>
            <a:pPr>
              <a:lnSpc>
                <a:spcPct val="130000"/>
              </a:lnSpc>
            </a:pPr>
            <a:r>
              <a:rPr lang="zh-CN" altLang="en-US" sz="2000" dirty="0">
                <a:cs typeface="+mn-ea"/>
                <a:sym typeface="+mn-lt"/>
              </a:rPr>
              <a:t>左图，双击图片</a:t>
            </a:r>
            <a:r>
              <a:rPr lang="en-US" altLang="zh-CN" sz="2000" dirty="0">
                <a:cs typeface="+mn-ea"/>
                <a:sym typeface="+mn-lt"/>
              </a:rPr>
              <a:t>-”</a:t>
            </a:r>
            <a:r>
              <a:rPr lang="zh-CN" altLang="en-US" sz="2000" dirty="0">
                <a:cs typeface="+mn-ea"/>
                <a:sym typeface="+mn-lt"/>
              </a:rPr>
              <a:t>格式</a:t>
            </a:r>
            <a:r>
              <a:rPr lang="en-US" altLang="zh-CN" sz="2000" dirty="0">
                <a:cs typeface="+mn-ea"/>
                <a:sym typeface="+mn-lt"/>
              </a:rPr>
              <a:t>”-</a:t>
            </a:r>
            <a:r>
              <a:rPr lang="zh-CN" altLang="en-US" sz="2000" dirty="0">
                <a:cs typeface="+mn-ea"/>
                <a:sym typeface="+mn-lt"/>
              </a:rPr>
              <a:t>“颜色”</a:t>
            </a:r>
            <a:r>
              <a:rPr lang="en-US" altLang="zh-CN" sz="2000" dirty="0">
                <a:cs typeface="+mn-ea"/>
                <a:sym typeface="+mn-lt"/>
              </a:rPr>
              <a:t>-</a:t>
            </a:r>
            <a:r>
              <a:rPr lang="zh-CN" altLang="en-US" sz="2000" dirty="0">
                <a:cs typeface="+mn-ea"/>
                <a:sym typeface="+mn-lt"/>
              </a:rPr>
              <a:t>“设置透明色”，即可得到去除背景的右图</a:t>
            </a:r>
          </a:p>
          <a:p>
            <a:pPr>
              <a:lnSpc>
                <a:spcPct val="130000"/>
              </a:lnSpc>
            </a:pPr>
            <a:endParaRPr lang="zh-CN" altLang="en-US" sz="2000" dirty="0">
              <a:cs typeface="+mn-ea"/>
              <a:sym typeface="+mn-lt"/>
            </a:endParaRPr>
          </a:p>
        </p:txBody>
      </p:sp>
      <p:pic>
        <p:nvPicPr>
          <p:cNvPr id="7" name="图片 6">
            <a:extLst>
              <a:ext uri="{FF2B5EF4-FFF2-40B4-BE49-F238E27FC236}">
                <a16:creationId xmlns:a16="http://schemas.microsoft.com/office/drawing/2014/main" id="{05C4AE31-95C1-46DF-816C-428D9944F83B}"/>
              </a:ext>
            </a:extLst>
          </p:cNvPr>
          <p:cNvPicPr>
            <a:picLocks noChangeAspect="1"/>
          </p:cNvPicPr>
          <p:nvPr/>
        </p:nvPicPr>
        <p:blipFill rotWithShape="1">
          <a:blip r:embed="rId2">
            <a:extLst>
              <a:ext uri="{28A0092B-C50C-407E-A947-70E740481C1C}">
                <a14:useLocalDpi xmlns:a14="http://schemas.microsoft.com/office/drawing/2010/main" val="0"/>
              </a:ext>
            </a:extLst>
          </a:blip>
          <a:srcRect l="4177" t="37751" r="63655" b="20321"/>
          <a:stretch/>
        </p:blipFill>
        <p:spPr>
          <a:xfrm>
            <a:off x="1399946" y="3228646"/>
            <a:ext cx="1970298" cy="1926020"/>
          </a:xfrm>
          <a:prstGeom prst="rect">
            <a:avLst/>
          </a:prstGeom>
        </p:spPr>
      </p:pic>
      <p:pic>
        <p:nvPicPr>
          <p:cNvPr id="8" name="图片 7">
            <a:extLst>
              <a:ext uri="{FF2B5EF4-FFF2-40B4-BE49-F238E27FC236}">
                <a16:creationId xmlns:a16="http://schemas.microsoft.com/office/drawing/2014/main" id="{DF40D515-49AE-4221-82F3-2FC6179CC18C}"/>
              </a:ext>
            </a:extLst>
          </p:cNvPr>
          <p:cNvPicPr>
            <a:picLocks noChangeAspect="1"/>
          </p:cNvPicPr>
          <p:nvPr/>
        </p:nvPicPr>
        <p:blipFill rotWithShape="1">
          <a:blip r:embed="rId2">
            <a:clrChange>
              <a:clrFrom>
                <a:srgbClr val="F3EBD8"/>
              </a:clrFrom>
              <a:clrTo>
                <a:srgbClr val="F3EBD8">
                  <a:alpha val="0"/>
                </a:srgbClr>
              </a:clrTo>
            </a:clrChange>
            <a:extLst>
              <a:ext uri="{28A0092B-C50C-407E-A947-70E740481C1C}">
                <a14:useLocalDpi xmlns:a14="http://schemas.microsoft.com/office/drawing/2010/main" val="0"/>
              </a:ext>
            </a:extLst>
          </a:blip>
          <a:srcRect l="4177" t="37751" r="63655" b="20321"/>
          <a:stretch/>
        </p:blipFill>
        <p:spPr>
          <a:xfrm>
            <a:off x="8696025" y="3228646"/>
            <a:ext cx="1970298" cy="1926020"/>
          </a:xfrm>
          <a:prstGeom prst="rect">
            <a:avLst/>
          </a:prstGeom>
        </p:spPr>
      </p:pic>
      <p:pic>
        <p:nvPicPr>
          <p:cNvPr id="10" name="图片 9">
            <a:extLst>
              <a:ext uri="{FF2B5EF4-FFF2-40B4-BE49-F238E27FC236}">
                <a16:creationId xmlns:a16="http://schemas.microsoft.com/office/drawing/2014/main" id="{A36A7609-CCF3-4E25-A996-25391B12113B}"/>
              </a:ext>
            </a:extLst>
          </p:cNvPr>
          <p:cNvPicPr>
            <a:picLocks noChangeAspect="1"/>
          </p:cNvPicPr>
          <p:nvPr/>
        </p:nvPicPr>
        <p:blipFill rotWithShape="1">
          <a:blip r:embed="rId3">
            <a:extLst>
              <a:ext uri="{28A0092B-C50C-407E-A947-70E740481C1C}">
                <a14:useLocalDpi xmlns:a14="http://schemas.microsoft.com/office/drawing/2010/main" val="0"/>
              </a:ext>
            </a:extLst>
          </a:blip>
          <a:srcRect l="903" t="5462" r="38917" b="10555"/>
          <a:stretch/>
        </p:blipFill>
        <p:spPr>
          <a:xfrm>
            <a:off x="4064635" y="2597092"/>
            <a:ext cx="4062730" cy="3189130"/>
          </a:xfrm>
          <a:prstGeom prst="rect">
            <a:avLst/>
          </a:prstGeom>
        </p:spPr>
      </p:pic>
      <p:sp>
        <p:nvSpPr>
          <p:cNvPr id="11" name="箭头: 上 10">
            <a:extLst>
              <a:ext uri="{FF2B5EF4-FFF2-40B4-BE49-F238E27FC236}">
                <a16:creationId xmlns:a16="http://schemas.microsoft.com/office/drawing/2014/main" id="{5F0259B5-F074-4C6F-B21F-DF3B65DA4C68}"/>
              </a:ext>
            </a:extLst>
          </p:cNvPr>
          <p:cNvSpPr/>
          <p:nvPr/>
        </p:nvSpPr>
        <p:spPr>
          <a:xfrm rot="5400000">
            <a:off x="3616907" y="3940713"/>
            <a:ext cx="311054" cy="432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箭头: 上 11">
            <a:extLst>
              <a:ext uri="{FF2B5EF4-FFF2-40B4-BE49-F238E27FC236}">
                <a16:creationId xmlns:a16="http://schemas.microsoft.com/office/drawing/2014/main" id="{74CFB8EC-5EAB-4207-8649-A4EAFBB3DA52}"/>
              </a:ext>
            </a:extLst>
          </p:cNvPr>
          <p:cNvSpPr/>
          <p:nvPr/>
        </p:nvSpPr>
        <p:spPr>
          <a:xfrm rot="5400000">
            <a:off x="8587882" y="3940713"/>
            <a:ext cx="311054" cy="432000"/>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66068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E8CA2-79B6-4D32-B3D1-EA38BA692FE8}"/>
              </a:ext>
            </a:extLst>
          </p:cNvPr>
          <p:cNvSpPr>
            <a:spLocks noGrp="1"/>
          </p:cNvSpPr>
          <p:nvPr>
            <p:ph type="title"/>
          </p:nvPr>
        </p:nvSpPr>
        <p:spPr/>
        <p:txBody>
          <a:bodyPr/>
          <a:lstStyle/>
          <a:p>
            <a:r>
              <a:rPr lang="zh-CN" altLang="en-US" dirty="0">
                <a:sym typeface="+mn-lt"/>
              </a:rPr>
              <a:t>模板使用技巧</a:t>
            </a:r>
            <a:r>
              <a:rPr lang="en-US" altLang="zh-CN" dirty="0">
                <a:sym typeface="+mn-lt"/>
              </a:rPr>
              <a:t>-</a:t>
            </a:r>
            <a:r>
              <a:rPr lang="zh-CN" altLang="en-US" dirty="0">
                <a:sym typeface="+mn-lt"/>
              </a:rPr>
              <a:t>一键换色</a:t>
            </a:r>
          </a:p>
        </p:txBody>
      </p:sp>
      <p:sp>
        <p:nvSpPr>
          <p:cNvPr id="3" name="灯片编号占位符 2">
            <a:extLst>
              <a:ext uri="{FF2B5EF4-FFF2-40B4-BE49-F238E27FC236}">
                <a16:creationId xmlns:a16="http://schemas.microsoft.com/office/drawing/2014/main" id="{E1C69974-1B6C-410B-8514-513F791FBAD6}"/>
              </a:ext>
            </a:extLst>
          </p:cNvPr>
          <p:cNvSpPr>
            <a:spLocks noGrp="1"/>
          </p:cNvSpPr>
          <p:nvPr>
            <p:ph type="sldNum" sz="quarter" idx="12"/>
          </p:nvPr>
        </p:nvSpPr>
        <p:spPr/>
        <p:txBody>
          <a:bodyPr/>
          <a:lstStyle/>
          <a:p>
            <a:fld id="{2515AB8F-1C56-49E9-90C8-78D22B0C1B97}" type="slidenum">
              <a:rPr lang="zh-CN" altLang="en-US" smtClean="0">
                <a:sym typeface="+mn-lt"/>
              </a:rPr>
              <a:pPr/>
              <a:t>61</a:t>
            </a:fld>
            <a:endParaRPr lang="zh-CN" altLang="en-US">
              <a:sym typeface="+mn-lt"/>
            </a:endParaRPr>
          </a:p>
        </p:txBody>
      </p:sp>
      <p:sp>
        <p:nvSpPr>
          <p:cNvPr id="4" name="文本框 3">
            <a:extLst>
              <a:ext uri="{FF2B5EF4-FFF2-40B4-BE49-F238E27FC236}">
                <a16:creationId xmlns:a16="http://schemas.microsoft.com/office/drawing/2014/main" id="{0AA8CE84-D280-4785-9C6B-AB3CA0A15E89}"/>
              </a:ext>
            </a:extLst>
          </p:cNvPr>
          <p:cNvSpPr txBox="1"/>
          <p:nvPr/>
        </p:nvSpPr>
        <p:spPr>
          <a:xfrm flipH="1">
            <a:off x="1209284" y="5207397"/>
            <a:ext cx="4198258" cy="400110"/>
          </a:xfrm>
          <a:prstGeom prst="rect">
            <a:avLst/>
          </a:prstGeom>
          <a:noFill/>
        </p:spPr>
        <p:txBody>
          <a:bodyPr wrap="square" rtlCol="0">
            <a:spAutoFit/>
          </a:bodyPr>
          <a:lstStyle/>
          <a:p>
            <a:r>
              <a:rPr lang="en-US" altLang="zh-CN" sz="2000" dirty="0">
                <a:cs typeface="+mn-ea"/>
                <a:sym typeface="+mn-lt"/>
              </a:rPr>
              <a:t>1</a:t>
            </a:r>
            <a:r>
              <a:rPr lang="zh-CN" altLang="en-US" sz="2000" dirty="0">
                <a:cs typeface="+mn-ea"/>
                <a:sym typeface="+mn-lt"/>
              </a:rPr>
              <a:t>、选择“设计”</a:t>
            </a:r>
            <a:r>
              <a:rPr lang="en-US" altLang="zh-CN" sz="2000" dirty="0">
                <a:cs typeface="+mn-ea"/>
                <a:sym typeface="+mn-lt"/>
              </a:rPr>
              <a:t>-</a:t>
            </a:r>
            <a:r>
              <a:rPr lang="zh-CN" altLang="en-US" sz="2000" dirty="0">
                <a:cs typeface="+mn-ea"/>
                <a:sym typeface="+mn-lt"/>
              </a:rPr>
              <a:t>“变体”</a:t>
            </a:r>
            <a:r>
              <a:rPr lang="en-US" altLang="zh-CN" sz="2000" dirty="0">
                <a:cs typeface="+mn-ea"/>
                <a:sym typeface="+mn-lt"/>
              </a:rPr>
              <a:t>-</a:t>
            </a:r>
            <a:r>
              <a:rPr lang="zh-CN" altLang="en-US" sz="2000" dirty="0">
                <a:cs typeface="+mn-ea"/>
                <a:sym typeface="+mn-lt"/>
              </a:rPr>
              <a:t>“颜色”</a:t>
            </a:r>
          </a:p>
        </p:txBody>
      </p:sp>
      <p:sp>
        <p:nvSpPr>
          <p:cNvPr id="5" name="文本框 4">
            <a:extLst>
              <a:ext uri="{FF2B5EF4-FFF2-40B4-BE49-F238E27FC236}">
                <a16:creationId xmlns:a16="http://schemas.microsoft.com/office/drawing/2014/main" id="{3AD23996-BBE4-4B36-B277-9C53A0FA13EB}"/>
              </a:ext>
            </a:extLst>
          </p:cNvPr>
          <p:cNvSpPr txBox="1"/>
          <p:nvPr/>
        </p:nvSpPr>
        <p:spPr>
          <a:xfrm flipH="1">
            <a:off x="6769675" y="5207397"/>
            <a:ext cx="4198258" cy="400110"/>
          </a:xfrm>
          <a:prstGeom prst="rect">
            <a:avLst/>
          </a:prstGeom>
          <a:noFill/>
        </p:spPr>
        <p:txBody>
          <a:bodyPr wrap="square" rtlCol="0">
            <a:spAutoFit/>
          </a:bodyPr>
          <a:lstStyle/>
          <a:p>
            <a:r>
              <a:rPr lang="en-US" altLang="zh-CN" sz="2000" dirty="0">
                <a:cs typeface="+mn-ea"/>
                <a:sym typeface="+mn-lt"/>
              </a:rPr>
              <a:t>2</a:t>
            </a:r>
            <a:r>
              <a:rPr lang="zh-CN" altLang="en-US" sz="2000" dirty="0">
                <a:cs typeface="+mn-ea"/>
                <a:sym typeface="+mn-lt"/>
              </a:rPr>
              <a:t>、选择你喜欢颜色，模板一键换色</a:t>
            </a:r>
          </a:p>
        </p:txBody>
      </p:sp>
      <p:pic>
        <p:nvPicPr>
          <p:cNvPr id="11" name="图片 10">
            <a:extLst>
              <a:ext uri="{FF2B5EF4-FFF2-40B4-BE49-F238E27FC236}">
                <a16:creationId xmlns:a16="http://schemas.microsoft.com/office/drawing/2014/main" id="{52DFA62A-77AB-42ED-BAC6-FD14CB155B8B}"/>
              </a:ext>
            </a:extLst>
          </p:cNvPr>
          <p:cNvPicPr>
            <a:picLocks noChangeAspect="1"/>
          </p:cNvPicPr>
          <p:nvPr/>
        </p:nvPicPr>
        <p:blipFill rotWithShape="1">
          <a:blip r:embed="rId2">
            <a:extLst>
              <a:ext uri="{28A0092B-C50C-407E-A947-70E740481C1C}">
                <a14:useLocalDpi xmlns:a14="http://schemas.microsoft.com/office/drawing/2010/main" val="0"/>
              </a:ext>
            </a:extLst>
          </a:blip>
          <a:srcRect l="29820" t="4641" r="2217" b="5667"/>
          <a:stretch/>
        </p:blipFill>
        <p:spPr>
          <a:xfrm>
            <a:off x="6716476" y="1564395"/>
            <a:ext cx="4304656" cy="3195442"/>
          </a:xfrm>
          <a:prstGeom prst="rect">
            <a:avLst/>
          </a:prstGeom>
        </p:spPr>
      </p:pic>
      <p:pic>
        <p:nvPicPr>
          <p:cNvPr id="17" name="图片 16">
            <a:extLst>
              <a:ext uri="{FF2B5EF4-FFF2-40B4-BE49-F238E27FC236}">
                <a16:creationId xmlns:a16="http://schemas.microsoft.com/office/drawing/2014/main" id="{FA5F71AC-58C8-46EB-B252-B9C10E540A4B}"/>
              </a:ext>
            </a:extLst>
          </p:cNvPr>
          <p:cNvPicPr>
            <a:picLocks noChangeAspect="1"/>
          </p:cNvPicPr>
          <p:nvPr/>
        </p:nvPicPr>
        <p:blipFill rotWithShape="1">
          <a:blip r:embed="rId3">
            <a:extLst>
              <a:ext uri="{28A0092B-C50C-407E-A947-70E740481C1C}">
                <a14:useLocalDpi xmlns:a14="http://schemas.microsoft.com/office/drawing/2010/main" val="0"/>
              </a:ext>
            </a:extLst>
          </a:blip>
          <a:srcRect l="14036" t="5011" r="21589" b="10034"/>
          <a:stretch/>
        </p:blipFill>
        <p:spPr>
          <a:xfrm>
            <a:off x="1156085" y="1564395"/>
            <a:ext cx="4304656" cy="3195442"/>
          </a:xfrm>
          <a:prstGeom prst="rect">
            <a:avLst/>
          </a:prstGeom>
        </p:spPr>
      </p:pic>
    </p:spTree>
    <p:extLst>
      <p:ext uri="{BB962C8B-B14F-4D97-AF65-F5344CB8AC3E}">
        <p14:creationId xmlns:p14="http://schemas.microsoft.com/office/powerpoint/2010/main" val="170169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21404C2-4075-409F-99A0-B8FE2BB15E2E}"/>
              </a:ext>
            </a:extLst>
          </p:cNvPr>
          <p:cNvSpPr>
            <a:spLocks noGrp="1"/>
          </p:cNvSpPr>
          <p:nvPr>
            <p:ph type="body" sz="quarter" idx="10"/>
          </p:nvPr>
        </p:nvSpPr>
        <p:spPr/>
        <p:txBody>
          <a:bodyPr/>
          <a:lstStyle/>
          <a:p>
            <a:r>
              <a:rPr lang="zh-CN" altLang="en-US" dirty="0"/>
              <a:t>第五章节标题</a:t>
            </a:r>
          </a:p>
        </p:txBody>
      </p:sp>
      <p:sp>
        <p:nvSpPr>
          <p:cNvPr id="4" name="plus-and-minus-square_74061">
            <a:extLst>
              <a:ext uri="{FF2B5EF4-FFF2-40B4-BE49-F238E27FC236}">
                <a16:creationId xmlns:a16="http://schemas.microsoft.com/office/drawing/2014/main" id="{C37709CF-E265-442F-A70C-B61317FBE555}"/>
              </a:ext>
            </a:extLst>
          </p:cNvPr>
          <p:cNvSpPr>
            <a:spLocks noChangeAspect="1"/>
          </p:cNvSpPr>
          <p:nvPr/>
        </p:nvSpPr>
        <p:spPr bwMode="auto">
          <a:xfrm>
            <a:off x="5676878" y="2015864"/>
            <a:ext cx="838243" cy="836874"/>
          </a:xfrm>
          <a:custGeom>
            <a:avLst/>
            <a:gdLst>
              <a:gd name="connsiteX0" fmla="*/ 332727 w 605381"/>
              <a:gd name="connsiteY0" fmla="*/ 386487 h 604393"/>
              <a:gd name="connsiteX1" fmla="*/ 491688 w 605381"/>
              <a:gd name="connsiteY1" fmla="*/ 386487 h 604393"/>
              <a:gd name="connsiteX2" fmla="*/ 522607 w 605381"/>
              <a:gd name="connsiteY2" fmla="*/ 417348 h 604393"/>
              <a:gd name="connsiteX3" fmla="*/ 491688 w 605381"/>
              <a:gd name="connsiteY3" fmla="*/ 448302 h 604393"/>
              <a:gd name="connsiteX4" fmla="*/ 332727 w 605381"/>
              <a:gd name="connsiteY4" fmla="*/ 448302 h 604393"/>
              <a:gd name="connsiteX5" fmla="*/ 301808 w 605381"/>
              <a:gd name="connsiteY5" fmla="*/ 417348 h 604393"/>
              <a:gd name="connsiteX6" fmla="*/ 332727 w 605381"/>
              <a:gd name="connsiteY6" fmla="*/ 386487 h 604393"/>
              <a:gd name="connsiteX7" fmla="*/ 171122 w 605381"/>
              <a:gd name="connsiteY7" fmla="*/ 75456 h 604393"/>
              <a:gd name="connsiteX8" fmla="*/ 140203 w 605381"/>
              <a:gd name="connsiteY8" fmla="*/ 106417 h 604393"/>
              <a:gd name="connsiteX9" fmla="*/ 140203 w 605381"/>
              <a:gd name="connsiteY9" fmla="*/ 154806 h 604393"/>
              <a:gd name="connsiteX10" fmla="*/ 91736 w 605381"/>
              <a:gd name="connsiteY10" fmla="*/ 154806 h 604393"/>
              <a:gd name="connsiteX11" fmla="*/ 60724 w 605381"/>
              <a:gd name="connsiteY11" fmla="*/ 185674 h 604393"/>
              <a:gd name="connsiteX12" fmla="*/ 91736 w 605381"/>
              <a:gd name="connsiteY12" fmla="*/ 216636 h 604393"/>
              <a:gd name="connsiteX13" fmla="*/ 140203 w 605381"/>
              <a:gd name="connsiteY13" fmla="*/ 216636 h 604393"/>
              <a:gd name="connsiteX14" fmla="*/ 140203 w 605381"/>
              <a:gd name="connsiteY14" fmla="*/ 265024 h 604393"/>
              <a:gd name="connsiteX15" fmla="*/ 171122 w 605381"/>
              <a:gd name="connsiteY15" fmla="*/ 295893 h 604393"/>
              <a:gd name="connsiteX16" fmla="*/ 202134 w 605381"/>
              <a:gd name="connsiteY16" fmla="*/ 265024 h 604393"/>
              <a:gd name="connsiteX17" fmla="*/ 202134 w 605381"/>
              <a:gd name="connsiteY17" fmla="*/ 216636 h 604393"/>
              <a:gd name="connsiteX18" fmla="*/ 250695 w 605381"/>
              <a:gd name="connsiteY18" fmla="*/ 216636 h 604393"/>
              <a:gd name="connsiteX19" fmla="*/ 281614 w 605381"/>
              <a:gd name="connsiteY19" fmla="*/ 185674 h 604393"/>
              <a:gd name="connsiteX20" fmla="*/ 250695 w 605381"/>
              <a:gd name="connsiteY20" fmla="*/ 154806 h 604393"/>
              <a:gd name="connsiteX21" fmla="*/ 202134 w 605381"/>
              <a:gd name="connsiteY21" fmla="*/ 154806 h 604393"/>
              <a:gd name="connsiteX22" fmla="*/ 202134 w 605381"/>
              <a:gd name="connsiteY22" fmla="*/ 106417 h 604393"/>
              <a:gd name="connsiteX23" fmla="*/ 171122 w 605381"/>
              <a:gd name="connsiteY23" fmla="*/ 75456 h 604393"/>
              <a:gd name="connsiteX24" fmla="*/ 540200 w 605381"/>
              <a:gd name="connsiteY24" fmla="*/ 65074 h 604393"/>
              <a:gd name="connsiteX25" fmla="*/ 65181 w 605381"/>
              <a:gd name="connsiteY25" fmla="*/ 539319 h 604393"/>
              <a:gd name="connsiteX26" fmla="*/ 72980 w 605381"/>
              <a:gd name="connsiteY26" fmla="*/ 542563 h 604393"/>
              <a:gd name="connsiteX27" fmla="*/ 532401 w 605381"/>
              <a:gd name="connsiteY27" fmla="*/ 542563 h 604393"/>
              <a:gd name="connsiteX28" fmla="*/ 543450 w 605381"/>
              <a:gd name="connsiteY28" fmla="*/ 531532 h 604393"/>
              <a:gd name="connsiteX29" fmla="*/ 543450 w 605381"/>
              <a:gd name="connsiteY29" fmla="*/ 72861 h 604393"/>
              <a:gd name="connsiteX30" fmla="*/ 540200 w 605381"/>
              <a:gd name="connsiteY30" fmla="*/ 65074 h 604393"/>
              <a:gd name="connsiteX31" fmla="*/ 72980 w 605381"/>
              <a:gd name="connsiteY31" fmla="*/ 0 h 604393"/>
              <a:gd name="connsiteX32" fmla="*/ 532401 w 605381"/>
              <a:gd name="connsiteY32" fmla="*/ 0 h 604393"/>
              <a:gd name="connsiteX33" fmla="*/ 605381 w 605381"/>
              <a:gd name="connsiteY33" fmla="*/ 72861 h 604393"/>
              <a:gd name="connsiteX34" fmla="*/ 605381 w 605381"/>
              <a:gd name="connsiteY34" fmla="*/ 531532 h 604393"/>
              <a:gd name="connsiteX35" fmla="*/ 532401 w 605381"/>
              <a:gd name="connsiteY35" fmla="*/ 604393 h 604393"/>
              <a:gd name="connsiteX36" fmla="*/ 72980 w 605381"/>
              <a:gd name="connsiteY36" fmla="*/ 604393 h 604393"/>
              <a:gd name="connsiteX37" fmla="*/ 0 w 605381"/>
              <a:gd name="connsiteY37" fmla="*/ 531532 h 604393"/>
              <a:gd name="connsiteX38" fmla="*/ 0 w 605381"/>
              <a:gd name="connsiteY38" fmla="*/ 72861 h 604393"/>
              <a:gd name="connsiteX39" fmla="*/ 72980 w 605381"/>
              <a:gd name="connsiteY39" fmla="*/ 0 h 6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381" h="604393">
                <a:moveTo>
                  <a:pt x="332727" y="386487"/>
                </a:moveTo>
                <a:lnTo>
                  <a:pt x="491688" y="386487"/>
                </a:lnTo>
                <a:cubicBezTo>
                  <a:pt x="508772" y="386487"/>
                  <a:pt x="522607" y="400296"/>
                  <a:pt x="522607" y="417348"/>
                </a:cubicBezTo>
                <a:cubicBezTo>
                  <a:pt x="522607" y="434401"/>
                  <a:pt x="508772" y="448302"/>
                  <a:pt x="491688" y="448302"/>
                </a:cubicBezTo>
                <a:lnTo>
                  <a:pt x="332727" y="448302"/>
                </a:lnTo>
                <a:cubicBezTo>
                  <a:pt x="315643" y="448302"/>
                  <a:pt x="301808" y="434493"/>
                  <a:pt x="301808" y="417348"/>
                </a:cubicBezTo>
                <a:cubicBezTo>
                  <a:pt x="301808" y="400389"/>
                  <a:pt x="315643" y="386487"/>
                  <a:pt x="332727" y="386487"/>
                </a:cubicBezTo>
                <a:close/>
                <a:moveTo>
                  <a:pt x="171122" y="75456"/>
                </a:moveTo>
                <a:cubicBezTo>
                  <a:pt x="154038" y="75456"/>
                  <a:pt x="140203" y="89361"/>
                  <a:pt x="140203" y="106417"/>
                </a:cubicBezTo>
                <a:lnTo>
                  <a:pt x="140203" y="154806"/>
                </a:lnTo>
                <a:lnTo>
                  <a:pt x="91736" y="154806"/>
                </a:lnTo>
                <a:cubicBezTo>
                  <a:pt x="74651" y="154806"/>
                  <a:pt x="60724" y="168711"/>
                  <a:pt x="60724" y="185674"/>
                </a:cubicBezTo>
                <a:cubicBezTo>
                  <a:pt x="60724" y="202824"/>
                  <a:pt x="74651" y="216636"/>
                  <a:pt x="91736" y="216636"/>
                </a:cubicBezTo>
                <a:lnTo>
                  <a:pt x="140203" y="216636"/>
                </a:lnTo>
                <a:lnTo>
                  <a:pt x="140203" y="265024"/>
                </a:lnTo>
                <a:cubicBezTo>
                  <a:pt x="140203" y="282081"/>
                  <a:pt x="154038" y="295893"/>
                  <a:pt x="171122" y="295893"/>
                </a:cubicBezTo>
                <a:cubicBezTo>
                  <a:pt x="188207" y="295893"/>
                  <a:pt x="202134" y="282081"/>
                  <a:pt x="202134" y="265024"/>
                </a:cubicBezTo>
                <a:lnTo>
                  <a:pt x="202134" y="216636"/>
                </a:lnTo>
                <a:lnTo>
                  <a:pt x="250695" y="216636"/>
                </a:lnTo>
                <a:cubicBezTo>
                  <a:pt x="267779" y="216636"/>
                  <a:pt x="281614" y="202731"/>
                  <a:pt x="281614" y="185674"/>
                </a:cubicBezTo>
                <a:cubicBezTo>
                  <a:pt x="281614" y="168618"/>
                  <a:pt x="267779" y="154806"/>
                  <a:pt x="250695" y="154806"/>
                </a:cubicBezTo>
                <a:lnTo>
                  <a:pt x="202134" y="154806"/>
                </a:lnTo>
                <a:lnTo>
                  <a:pt x="202134" y="106417"/>
                </a:lnTo>
                <a:cubicBezTo>
                  <a:pt x="202134" y="89361"/>
                  <a:pt x="188207" y="75456"/>
                  <a:pt x="171122" y="75456"/>
                </a:cubicBezTo>
                <a:close/>
                <a:moveTo>
                  <a:pt x="540200" y="65074"/>
                </a:moveTo>
                <a:lnTo>
                  <a:pt x="65181" y="539319"/>
                </a:lnTo>
                <a:cubicBezTo>
                  <a:pt x="67130" y="541358"/>
                  <a:pt x="69916" y="542563"/>
                  <a:pt x="72980" y="542563"/>
                </a:cubicBezTo>
                <a:lnTo>
                  <a:pt x="532401" y="542563"/>
                </a:lnTo>
                <a:cubicBezTo>
                  <a:pt x="538529" y="542563"/>
                  <a:pt x="543450" y="537650"/>
                  <a:pt x="543450" y="531532"/>
                </a:cubicBezTo>
                <a:lnTo>
                  <a:pt x="543450" y="72861"/>
                </a:lnTo>
                <a:cubicBezTo>
                  <a:pt x="543450" y="69802"/>
                  <a:pt x="542243" y="67021"/>
                  <a:pt x="540200" y="65074"/>
                </a:cubicBezTo>
                <a:close/>
                <a:moveTo>
                  <a:pt x="72980" y="0"/>
                </a:moveTo>
                <a:lnTo>
                  <a:pt x="532401" y="0"/>
                </a:lnTo>
                <a:cubicBezTo>
                  <a:pt x="572605" y="0"/>
                  <a:pt x="605381" y="32722"/>
                  <a:pt x="605381" y="72861"/>
                </a:cubicBezTo>
                <a:lnTo>
                  <a:pt x="605381" y="531532"/>
                </a:lnTo>
                <a:cubicBezTo>
                  <a:pt x="605381" y="571671"/>
                  <a:pt x="572605" y="604393"/>
                  <a:pt x="532401" y="604393"/>
                </a:cubicBezTo>
                <a:lnTo>
                  <a:pt x="72980" y="604393"/>
                </a:lnTo>
                <a:cubicBezTo>
                  <a:pt x="32776" y="604393"/>
                  <a:pt x="0" y="571671"/>
                  <a:pt x="0" y="531532"/>
                </a:cubicBezTo>
                <a:lnTo>
                  <a:pt x="0" y="72861"/>
                </a:lnTo>
                <a:cubicBezTo>
                  <a:pt x="0" y="32722"/>
                  <a:pt x="32776" y="0"/>
                  <a:pt x="72980" y="0"/>
                </a:cubicBezTo>
                <a:close/>
              </a:path>
            </a:pathLst>
          </a:custGeom>
          <a:solidFill>
            <a:schemeClr val="bg1"/>
          </a:solidFill>
          <a:ln>
            <a:noFill/>
          </a:ln>
        </p:spPr>
      </p:sp>
    </p:spTree>
    <p:extLst>
      <p:ext uri="{BB962C8B-B14F-4D97-AF65-F5344CB8AC3E}">
        <p14:creationId xmlns:p14="http://schemas.microsoft.com/office/powerpoint/2010/main" val="313309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A8FBDD2-B111-4261-A1EA-66578E6DC83C}"/>
              </a:ext>
            </a:extLst>
          </p:cNvPr>
          <p:cNvSpPr>
            <a:spLocks noGrp="1"/>
          </p:cNvSpPr>
          <p:nvPr>
            <p:ph type="body" sz="quarter" idx="10"/>
          </p:nvPr>
        </p:nvSpPr>
        <p:spPr/>
        <p:txBody>
          <a:bodyPr/>
          <a:lstStyle/>
          <a:p>
            <a:r>
              <a:rPr lang="zh-CN" altLang="en-US" dirty="0"/>
              <a:t>第六章节标题</a:t>
            </a:r>
          </a:p>
        </p:txBody>
      </p:sp>
      <p:sp>
        <p:nvSpPr>
          <p:cNvPr id="4" name="clapping-hands_103856">
            <a:extLst>
              <a:ext uri="{FF2B5EF4-FFF2-40B4-BE49-F238E27FC236}">
                <a16:creationId xmlns:a16="http://schemas.microsoft.com/office/drawing/2014/main" id="{4BC0A17F-574F-4E8B-A7C2-18F4B27546E7}"/>
              </a:ext>
            </a:extLst>
          </p:cNvPr>
          <p:cNvSpPr>
            <a:spLocks noChangeAspect="1"/>
          </p:cNvSpPr>
          <p:nvPr/>
        </p:nvSpPr>
        <p:spPr bwMode="auto">
          <a:xfrm flipH="1">
            <a:off x="5518150" y="1697037"/>
            <a:ext cx="1155701" cy="1155701"/>
          </a:xfrm>
          <a:custGeom>
            <a:avLst/>
            <a:gdLst>
              <a:gd name="connsiteX0" fmla="*/ 416977 w 576135"/>
              <a:gd name="connsiteY0" fmla="*/ 198555 h 607866"/>
              <a:gd name="connsiteX1" fmla="*/ 439583 w 576135"/>
              <a:gd name="connsiteY1" fmla="*/ 203517 h 607866"/>
              <a:gd name="connsiteX2" fmla="*/ 447237 w 576135"/>
              <a:gd name="connsiteY2" fmla="*/ 245615 h 607866"/>
              <a:gd name="connsiteX3" fmla="*/ 430728 w 576135"/>
              <a:gd name="connsiteY3" fmla="*/ 269286 h 607866"/>
              <a:gd name="connsiteX4" fmla="*/ 460144 w 576135"/>
              <a:gd name="connsiteY4" fmla="*/ 272132 h 607866"/>
              <a:gd name="connsiteX5" fmla="*/ 467798 w 576135"/>
              <a:gd name="connsiteY5" fmla="*/ 314230 h 607866"/>
              <a:gd name="connsiteX6" fmla="*/ 439133 w 576135"/>
              <a:gd name="connsiteY6" fmla="*/ 355429 h 607866"/>
              <a:gd name="connsiteX7" fmla="*/ 468549 w 576135"/>
              <a:gd name="connsiteY7" fmla="*/ 358275 h 607866"/>
              <a:gd name="connsiteX8" fmla="*/ 476203 w 576135"/>
              <a:gd name="connsiteY8" fmla="*/ 400373 h 607866"/>
              <a:gd name="connsiteX9" fmla="*/ 355836 w 576135"/>
              <a:gd name="connsiteY9" fmla="*/ 573409 h 607866"/>
              <a:gd name="connsiteX10" fmla="*/ 289800 w 576135"/>
              <a:gd name="connsiteY10" fmla="*/ 607866 h 607866"/>
              <a:gd name="connsiteX11" fmla="*/ 244175 w 576135"/>
              <a:gd name="connsiteY11" fmla="*/ 593634 h 607866"/>
              <a:gd name="connsiteX12" fmla="*/ 184442 w 576135"/>
              <a:gd name="connsiteY12" fmla="*/ 552285 h 607866"/>
              <a:gd name="connsiteX13" fmla="*/ 153525 w 576135"/>
              <a:gd name="connsiteY13" fmla="*/ 474232 h 607866"/>
              <a:gd name="connsiteX14" fmla="*/ 144820 w 576135"/>
              <a:gd name="connsiteY14" fmla="*/ 333556 h 607866"/>
              <a:gd name="connsiteX15" fmla="*/ 173186 w 576135"/>
              <a:gd name="connsiteY15" fmla="*/ 301496 h 607866"/>
              <a:gd name="connsiteX16" fmla="*/ 205303 w 576135"/>
              <a:gd name="connsiteY16" fmla="*/ 329811 h 607866"/>
              <a:gd name="connsiteX17" fmla="*/ 208605 w 576135"/>
              <a:gd name="connsiteY17" fmla="*/ 384493 h 607866"/>
              <a:gd name="connsiteX18" fmla="*/ 328822 w 576135"/>
              <a:gd name="connsiteY18" fmla="*/ 211607 h 607866"/>
              <a:gd name="connsiteX19" fmla="*/ 370995 w 576135"/>
              <a:gd name="connsiteY19" fmla="*/ 203967 h 607866"/>
              <a:gd name="connsiteX20" fmla="*/ 384052 w 576135"/>
              <a:gd name="connsiteY20" fmla="*/ 230334 h 607866"/>
              <a:gd name="connsiteX21" fmla="*/ 397409 w 576135"/>
              <a:gd name="connsiteY21" fmla="*/ 211008 h 607866"/>
              <a:gd name="connsiteX22" fmla="*/ 416977 w 576135"/>
              <a:gd name="connsiteY22" fmla="*/ 198555 h 607866"/>
              <a:gd name="connsiteX23" fmla="*/ 556489 w 576135"/>
              <a:gd name="connsiteY23" fmla="*/ 150536 h 607866"/>
              <a:gd name="connsiteX24" fmla="*/ 575406 w 576135"/>
              <a:gd name="connsiteY24" fmla="*/ 160266 h 607866"/>
              <a:gd name="connsiteX25" fmla="*/ 565647 w 576135"/>
              <a:gd name="connsiteY25" fmla="*/ 178978 h 607866"/>
              <a:gd name="connsiteX26" fmla="*/ 490581 w 576135"/>
              <a:gd name="connsiteY26" fmla="*/ 202780 h 607866"/>
              <a:gd name="connsiteX27" fmla="*/ 474366 w 576135"/>
              <a:gd name="connsiteY27" fmla="*/ 197840 h 607866"/>
              <a:gd name="connsiteX28" fmla="*/ 472565 w 576135"/>
              <a:gd name="connsiteY28" fmla="*/ 194996 h 607866"/>
              <a:gd name="connsiteX29" fmla="*/ 481573 w 576135"/>
              <a:gd name="connsiteY29" fmla="*/ 174338 h 607866"/>
              <a:gd name="connsiteX30" fmla="*/ 273078 w 576135"/>
              <a:gd name="connsiteY30" fmla="*/ 120039 h 607866"/>
              <a:gd name="connsiteX31" fmla="*/ 289509 w 576135"/>
              <a:gd name="connsiteY31" fmla="*/ 132549 h 607866"/>
              <a:gd name="connsiteX32" fmla="*/ 289959 w 576135"/>
              <a:gd name="connsiteY32" fmla="*/ 158767 h 607866"/>
              <a:gd name="connsiteX33" fmla="*/ 308115 w 576135"/>
              <a:gd name="connsiteY33" fmla="*/ 148130 h 607866"/>
              <a:gd name="connsiteX34" fmla="*/ 345028 w 576135"/>
              <a:gd name="connsiteY34" fmla="*/ 157868 h 607866"/>
              <a:gd name="connsiteX35" fmla="*/ 348479 w 576135"/>
              <a:gd name="connsiteY35" fmla="*/ 168805 h 607866"/>
              <a:gd name="connsiteX36" fmla="*/ 304214 w 576135"/>
              <a:gd name="connsiteY36" fmla="*/ 194573 h 607866"/>
              <a:gd name="connsiteX37" fmla="*/ 228438 w 576135"/>
              <a:gd name="connsiteY37" fmla="*/ 303641 h 607866"/>
              <a:gd name="connsiteX38" fmla="*/ 171268 w 576135"/>
              <a:gd name="connsiteY38" fmla="*/ 271580 h 607866"/>
              <a:gd name="connsiteX39" fmla="*/ 114848 w 576135"/>
              <a:gd name="connsiteY39" fmla="*/ 335402 h 607866"/>
              <a:gd name="connsiteX40" fmla="*/ 120850 w 576135"/>
              <a:gd name="connsiteY40" fmla="*/ 431884 h 607866"/>
              <a:gd name="connsiteX41" fmla="*/ 40272 w 576135"/>
              <a:gd name="connsiteY41" fmla="*/ 399074 h 607866"/>
              <a:gd name="connsiteX42" fmla="*/ 7711 w 576135"/>
              <a:gd name="connsiteY42" fmla="*/ 343192 h 607866"/>
              <a:gd name="connsiteX43" fmla="*/ 12212 w 576135"/>
              <a:gd name="connsiteY43" fmla="*/ 268583 h 607866"/>
              <a:gd name="connsiteX44" fmla="*/ 58278 w 576135"/>
              <a:gd name="connsiteY44" fmla="*/ 151875 h 607866"/>
              <a:gd name="connsiteX45" fmla="*/ 93240 w 576135"/>
              <a:gd name="connsiteY45" fmla="*/ 136744 h 607866"/>
              <a:gd name="connsiteX46" fmla="*/ 108396 w 576135"/>
              <a:gd name="connsiteY46" fmla="*/ 171651 h 607866"/>
              <a:gd name="connsiteX47" fmla="*/ 90539 w 576135"/>
              <a:gd name="connsiteY47" fmla="*/ 217046 h 607866"/>
              <a:gd name="connsiteX48" fmla="*/ 252596 w 576135"/>
              <a:gd name="connsiteY48" fmla="*/ 122811 h 607866"/>
              <a:gd name="connsiteX49" fmla="*/ 273078 w 576135"/>
              <a:gd name="connsiteY49" fmla="*/ 120039 h 607866"/>
              <a:gd name="connsiteX50" fmla="*/ 510147 w 576135"/>
              <a:gd name="connsiteY50" fmla="*/ 50872 h 607866"/>
              <a:gd name="connsiteX51" fmla="*/ 520804 w 576135"/>
              <a:gd name="connsiteY51" fmla="*/ 55253 h 607866"/>
              <a:gd name="connsiteX52" fmla="*/ 520804 w 576135"/>
              <a:gd name="connsiteY52" fmla="*/ 76373 h 607866"/>
              <a:gd name="connsiteX53" fmla="*/ 447260 w 576135"/>
              <a:gd name="connsiteY53" fmla="*/ 149770 h 607866"/>
              <a:gd name="connsiteX54" fmla="*/ 426098 w 576135"/>
              <a:gd name="connsiteY54" fmla="*/ 149770 h 607866"/>
              <a:gd name="connsiteX55" fmla="*/ 426098 w 576135"/>
              <a:gd name="connsiteY55" fmla="*/ 128650 h 607866"/>
              <a:gd name="connsiteX56" fmla="*/ 499491 w 576135"/>
              <a:gd name="connsiteY56" fmla="*/ 55253 h 607866"/>
              <a:gd name="connsiteX57" fmla="*/ 510147 w 576135"/>
              <a:gd name="connsiteY57" fmla="*/ 50872 h 607866"/>
              <a:gd name="connsiteX58" fmla="*/ 415567 w 576135"/>
              <a:gd name="connsiteY58" fmla="*/ 728 h 607866"/>
              <a:gd name="connsiteX59" fmla="*/ 425316 w 576135"/>
              <a:gd name="connsiteY59" fmla="*/ 19453 h 607866"/>
              <a:gd name="connsiteX60" fmla="*/ 401470 w 576135"/>
              <a:gd name="connsiteY60" fmla="*/ 94356 h 607866"/>
              <a:gd name="connsiteX61" fmla="*/ 382573 w 576135"/>
              <a:gd name="connsiteY61" fmla="*/ 104093 h 607866"/>
              <a:gd name="connsiteX62" fmla="*/ 372825 w 576135"/>
              <a:gd name="connsiteY62" fmla="*/ 85218 h 607866"/>
              <a:gd name="connsiteX63" fmla="*/ 396821 w 576135"/>
              <a:gd name="connsiteY63" fmla="*/ 10465 h 607866"/>
              <a:gd name="connsiteX64" fmla="*/ 415567 w 576135"/>
              <a:gd name="connsiteY64" fmla="*/ 728 h 60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76135" h="607866">
                <a:moveTo>
                  <a:pt x="416977" y="198555"/>
                </a:moveTo>
                <a:cubicBezTo>
                  <a:pt x="424612" y="197188"/>
                  <a:pt x="432754" y="198723"/>
                  <a:pt x="439583" y="203517"/>
                </a:cubicBezTo>
                <a:cubicBezTo>
                  <a:pt x="453390" y="212955"/>
                  <a:pt x="456842" y="231832"/>
                  <a:pt x="447237" y="245615"/>
                </a:cubicBezTo>
                <a:lnTo>
                  <a:pt x="430728" y="269286"/>
                </a:lnTo>
                <a:cubicBezTo>
                  <a:pt x="440183" y="265091"/>
                  <a:pt x="451289" y="265990"/>
                  <a:pt x="460144" y="272132"/>
                </a:cubicBezTo>
                <a:cubicBezTo>
                  <a:pt x="473952" y="281570"/>
                  <a:pt x="477404" y="300447"/>
                  <a:pt x="467798" y="314230"/>
                </a:cubicBezTo>
                <a:lnTo>
                  <a:pt x="439133" y="355429"/>
                </a:lnTo>
                <a:cubicBezTo>
                  <a:pt x="448588" y="351384"/>
                  <a:pt x="459694" y="352133"/>
                  <a:pt x="468549" y="358275"/>
                </a:cubicBezTo>
                <a:cubicBezTo>
                  <a:pt x="482206" y="367863"/>
                  <a:pt x="485658" y="386590"/>
                  <a:pt x="476203" y="400373"/>
                </a:cubicBezTo>
                <a:cubicBezTo>
                  <a:pt x="453240" y="433332"/>
                  <a:pt x="381951" y="535955"/>
                  <a:pt x="355836" y="573409"/>
                </a:cubicBezTo>
                <a:cubicBezTo>
                  <a:pt x="340378" y="595881"/>
                  <a:pt x="315314" y="607866"/>
                  <a:pt x="289800" y="607866"/>
                </a:cubicBezTo>
                <a:cubicBezTo>
                  <a:pt x="274041" y="607866"/>
                  <a:pt x="258132" y="603222"/>
                  <a:pt x="244175" y="593634"/>
                </a:cubicBezTo>
                <a:lnTo>
                  <a:pt x="184442" y="552285"/>
                </a:lnTo>
                <a:cubicBezTo>
                  <a:pt x="158627" y="534457"/>
                  <a:pt x="156076" y="509887"/>
                  <a:pt x="153525" y="474232"/>
                </a:cubicBezTo>
                <a:cubicBezTo>
                  <a:pt x="150973" y="439025"/>
                  <a:pt x="144820" y="333556"/>
                  <a:pt x="144820" y="333556"/>
                </a:cubicBezTo>
                <a:cubicBezTo>
                  <a:pt x="143769" y="316777"/>
                  <a:pt x="156376" y="302395"/>
                  <a:pt x="173186" y="301496"/>
                </a:cubicBezTo>
                <a:cubicBezTo>
                  <a:pt x="189845" y="300447"/>
                  <a:pt x="204253" y="313031"/>
                  <a:pt x="205303" y="329811"/>
                </a:cubicBezTo>
                <a:lnTo>
                  <a:pt x="208605" y="384493"/>
                </a:lnTo>
                <a:lnTo>
                  <a:pt x="328822" y="211607"/>
                </a:lnTo>
                <a:cubicBezTo>
                  <a:pt x="338427" y="197824"/>
                  <a:pt x="357337" y="194378"/>
                  <a:pt x="370995" y="203967"/>
                </a:cubicBezTo>
                <a:cubicBezTo>
                  <a:pt x="380000" y="210109"/>
                  <a:pt x="384502" y="220296"/>
                  <a:pt x="384052" y="230334"/>
                </a:cubicBezTo>
                <a:lnTo>
                  <a:pt x="397409" y="211008"/>
                </a:lnTo>
                <a:cubicBezTo>
                  <a:pt x="402212" y="204192"/>
                  <a:pt x="409341" y="199922"/>
                  <a:pt x="416977" y="198555"/>
                </a:cubicBezTo>
                <a:close/>
                <a:moveTo>
                  <a:pt x="556489" y="150536"/>
                </a:moveTo>
                <a:cubicBezTo>
                  <a:pt x="564446" y="147991"/>
                  <a:pt x="572854" y="152332"/>
                  <a:pt x="575406" y="160266"/>
                </a:cubicBezTo>
                <a:cubicBezTo>
                  <a:pt x="577958" y="168050"/>
                  <a:pt x="573604" y="176583"/>
                  <a:pt x="565647" y="178978"/>
                </a:cubicBezTo>
                <a:lnTo>
                  <a:pt x="490581" y="202780"/>
                </a:lnTo>
                <a:cubicBezTo>
                  <a:pt x="484575" y="204726"/>
                  <a:pt x="478120" y="202630"/>
                  <a:pt x="474366" y="197840"/>
                </a:cubicBezTo>
                <a:cubicBezTo>
                  <a:pt x="473766" y="196942"/>
                  <a:pt x="473165" y="195894"/>
                  <a:pt x="472565" y="194996"/>
                </a:cubicBezTo>
                <a:cubicBezTo>
                  <a:pt x="468511" y="186613"/>
                  <a:pt x="473015" y="177032"/>
                  <a:pt x="481573" y="174338"/>
                </a:cubicBezTo>
                <a:close/>
                <a:moveTo>
                  <a:pt x="273078" y="120039"/>
                </a:moveTo>
                <a:cubicBezTo>
                  <a:pt x="279755" y="121800"/>
                  <a:pt x="285758" y="126107"/>
                  <a:pt x="289509" y="132549"/>
                </a:cubicBezTo>
                <a:cubicBezTo>
                  <a:pt x="294461" y="140939"/>
                  <a:pt x="294160" y="150827"/>
                  <a:pt x="289959" y="158767"/>
                </a:cubicBezTo>
                <a:lnTo>
                  <a:pt x="308115" y="148130"/>
                </a:lnTo>
                <a:cubicBezTo>
                  <a:pt x="321020" y="140639"/>
                  <a:pt x="337525" y="144984"/>
                  <a:pt x="345028" y="157868"/>
                </a:cubicBezTo>
                <a:cubicBezTo>
                  <a:pt x="346979" y="161314"/>
                  <a:pt x="348179" y="165059"/>
                  <a:pt x="348479" y="168805"/>
                </a:cubicBezTo>
                <a:cubicBezTo>
                  <a:pt x="330773" y="170453"/>
                  <a:pt x="314417" y="179741"/>
                  <a:pt x="304214" y="194573"/>
                </a:cubicBezTo>
                <a:lnTo>
                  <a:pt x="228438" y="303641"/>
                </a:lnTo>
                <a:cubicBezTo>
                  <a:pt x="217634" y="283116"/>
                  <a:pt x="195576" y="270081"/>
                  <a:pt x="171268" y="271580"/>
                </a:cubicBezTo>
                <a:cubicBezTo>
                  <a:pt x="137956" y="273677"/>
                  <a:pt x="112747" y="302142"/>
                  <a:pt x="114848" y="335402"/>
                </a:cubicBezTo>
                <a:lnTo>
                  <a:pt x="120850" y="431884"/>
                </a:lnTo>
                <a:cubicBezTo>
                  <a:pt x="90389" y="440274"/>
                  <a:pt x="56928" y="427540"/>
                  <a:pt x="40272" y="399074"/>
                </a:cubicBezTo>
                <a:lnTo>
                  <a:pt x="7711" y="343192"/>
                </a:lnTo>
                <a:cubicBezTo>
                  <a:pt x="-6394" y="319072"/>
                  <a:pt x="1108" y="297648"/>
                  <a:pt x="12212" y="268583"/>
                </a:cubicBezTo>
                <a:cubicBezTo>
                  <a:pt x="23466" y="239369"/>
                  <a:pt x="58278" y="151875"/>
                  <a:pt x="58278" y="151875"/>
                </a:cubicBezTo>
                <a:cubicBezTo>
                  <a:pt x="63680" y="138092"/>
                  <a:pt x="79285" y="131201"/>
                  <a:pt x="93240" y="136744"/>
                </a:cubicBezTo>
                <a:cubicBezTo>
                  <a:pt x="107045" y="142137"/>
                  <a:pt x="113947" y="157718"/>
                  <a:pt x="108396" y="171651"/>
                </a:cubicBezTo>
                <a:lnTo>
                  <a:pt x="90539" y="217046"/>
                </a:lnTo>
                <a:lnTo>
                  <a:pt x="252596" y="122811"/>
                </a:lnTo>
                <a:cubicBezTo>
                  <a:pt x="259048" y="119066"/>
                  <a:pt x="266401" y="118279"/>
                  <a:pt x="273078" y="120039"/>
                </a:cubicBezTo>
                <a:close/>
                <a:moveTo>
                  <a:pt x="510147" y="50872"/>
                </a:moveTo>
                <a:cubicBezTo>
                  <a:pt x="514012" y="50872"/>
                  <a:pt x="517877" y="52332"/>
                  <a:pt x="520804" y="55253"/>
                </a:cubicBezTo>
                <a:cubicBezTo>
                  <a:pt x="526657" y="61095"/>
                  <a:pt x="526657" y="70531"/>
                  <a:pt x="520804" y="76373"/>
                </a:cubicBezTo>
                <a:lnTo>
                  <a:pt x="447260" y="149770"/>
                </a:lnTo>
                <a:cubicBezTo>
                  <a:pt x="441407" y="155612"/>
                  <a:pt x="431951" y="155612"/>
                  <a:pt x="426098" y="149770"/>
                </a:cubicBezTo>
                <a:cubicBezTo>
                  <a:pt x="420244" y="143928"/>
                  <a:pt x="420244" y="134492"/>
                  <a:pt x="426098" y="128650"/>
                </a:cubicBezTo>
                <a:lnTo>
                  <a:pt x="499491" y="55253"/>
                </a:lnTo>
                <a:cubicBezTo>
                  <a:pt x="502418" y="52332"/>
                  <a:pt x="506283" y="50872"/>
                  <a:pt x="510147" y="50872"/>
                </a:cubicBezTo>
                <a:close/>
                <a:moveTo>
                  <a:pt x="415567" y="728"/>
                </a:moveTo>
                <a:cubicBezTo>
                  <a:pt x="423516" y="3274"/>
                  <a:pt x="427865" y="11663"/>
                  <a:pt x="425316" y="19453"/>
                </a:cubicBezTo>
                <a:lnTo>
                  <a:pt x="401470" y="94356"/>
                </a:lnTo>
                <a:cubicBezTo>
                  <a:pt x="398920" y="102296"/>
                  <a:pt x="390522" y="106640"/>
                  <a:pt x="382573" y="104093"/>
                </a:cubicBezTo>
                <a:cubicBezTo>
                  <a:pt x="374774" y="101547"/>
                  <a:pt x="370425" y="93158"/>
                  <a:pt x="372825" y="85218"/>
                </a:cubicBezTo>
                <a:lnTo>
                  <a:pt x="396821" y="10465"/>
                </a:lnTo>
                <a:cubicBezTo>
                  <a:pt x="399220" y="2525"/>
                  <a:pt x="407769" y="-1819"/>
                  <a:pt x="415567" y="728"/>
                </a:cubicBezTo>
                <a:close/>
              </a:path>
            </a:pathLst>
          </a:custGeom>
          <a:solidFill>
            <a:schemeClr val="bg1"/>
          </a:solidFill>
          <a:ln>
            <a:noFill/>
          </a:ln>
        </p:spPr>
      </p:sp>
    </p:spTree>
    <p:extLst>
      <p:ext uri="{BB962C8B-B14F-4D97-AF65-F5344CB8AC3E}">
        <p14:creationId xmlns:p14="http://schemas.microsoft.com/office/powerpoint/2010/main" val="1980818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5D104B-EA07-43A9-AEFD-EEEFFF325767}"/>
              </a:ext>
            </a:extLst>
          </p:cNvPr>
          <p:cNvGrpSpPr/>
          <p:nvPr/>
        </p:nvGrpSpPr>
        <p:grpSpPr>
          <a:xfrm>
            <a:off x="3525765" y="1056334"/>
            <a:ext cx="7644263" cy="4745332"/>
            <a:chOff x="3426679" y="1095244"/>
            <a:chExt cx="7644263" cy="4745332"/>
          </a:xfrm>
        </p:grpSpPr>
        <p:sp>
          <p:nvSpPr>
            <p:cNvPr id="129" name="文本框 128">
              <a:extLst>
                <a:ext uri="{FF2B5EF4-FFF2-40B4-BE49-F238E27FC236}">
                  <a16:creationId xmlns:a16="http://schemas.microsoft.com/office/drawing/2014/main" id="{60527AF3-BA7F-490C-9804-7B47DE1C8CB9}"/>
                </a:ext>
              </a:extLst>
            </p:cNvPr>
            <p:cNvSpPr txBox="1"/>
            <p:nvPr/>
          </p:nvSpPr>
          <p:spPr>
            <a:xfrm>
              <a:off x="3426679" y="1095244"/>
              <a:ext cx="7644263" cy="523220"/>
            </a:xfrm>
            <a:prstGeom prst="rect">
              <a:avLst/>
            </a:prstGeom>
            <a:noFill/>
          </p:spPr>
          <p:txBody>
            <a:bodyPr wrap="square" tIns="0" bIns="0"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spc="400" dirty="0">
                  <a:cs typeface="+mn-ea"/>
                  <a:sym typeface="+mn-lt"/>
                </a:rPr>
                <a:t>01 </a:t>
              </a:r>
              <a:r>
                <a:rPr lang="zh-CN" altLang="en-US" sz="2800" spc="400" dirty="0">
                  <a:cs typeface="+mn-ea"/>
                  <a:sym typeface="+mn-lt"/>
                </a:rPr>
                <a:t>长标题格式目录页</a:t>
              </a:r>
              <a:endParaRPr kumimoji="0" lang="zh-CN" altLang="en-US" sz="2800" b="0" i="0" u="none" strike="noStrike" kern="1200" cap="none" spc="400" normalizeH="0" noProof="0" dirty="0">
                <a:ln>
                  <a:noFill/>
                </a:ln>
                <a:effectLst/>
                <a:uLnTx/>
                <a:uFillTx/>
                <a:cs typeface="+mn-ea"/>
                <a:sym typeface="+mn-lt"/>
              </a:endParaRPr>
            </a:p>
          </p:txBody>
        </p:sp>
        <p:sp>
          <p:nvSpPr>
            <p:cNvPr id="134" name="文本框 133">
              <a:extLst>
                <a:ext uri="{FF2B5EF4-FFF2-40B4-BE49-F238E27FC236}">
                  <a16:creationId xmlns:a16="http://schemas.microsoft.com/office/drawing/2014/main" id="{6BCE892E-97E1-44B2-97F3-9C58A43D2367}"/>
                </a:ext>
              </a:extLst>
            </p:cNvPr>
            <p:cNvSpPr txBox="1"/>
            <p:nvPr/>
          </p:nvSpPr>
          <p:spPr>
            <a:xfrm>
              <a:off x="3426679" y="1939666"/>
              <a:ext cx="7644263" cy="523220"/>
            </a:xfrm>
            <a:prstGeom prst="rect">
              <a:avLst/>
            </a:prstGeom>
            <a:noFill/>
          </p:spPr>
          <p:txBody>
            <a:bodyPr wrap="square" rtlCol="0" anchor="ctr" anchorCtr="0">
              <a:normAutofit/>
            </a:bodyPr>
            <a:lstStyle/>
            <a:p>
              <a:pPr lvl="0">
                <a:defRPr/>
              </a:pPr>
              <a:r>
                <a:rPr lang="en-US" altLang="zh-CN" sz="2800" spc="400" dirty="0">
                  <a:cs typeface="+mn-ea"/>
                  <a:sym typeface="+mn-lt"/>
                </a:rPr>
                <a:t>02 </a:t>
              </a:r>
              <a:r>
                <a:rPr lang="zh-CN" altLang="en-US" sz="2800" spc="400" dirty="0">
                  <a:cs typeface="+mn-ea"/>
                  <a:sym typeface="+mn-lt"/>
                </a:rPr>
                <a:t>与研究内容相结合的标题一般比较长</a:t>
              </a:r>
            </a:p>
          </p:txBody>
        </p:sp>
        <p:sp>
          <p:nvSpPr>
            <p:cNvPr id="139" name="文本框 138">
              <a:extLst>
                <a:ext uri="{FF2B5EF4-FFF2-40B4-BE49-F238E27FC236}">
                  <a16:creationId xmlns:a16="http://schemas.microsoft.com/office/drawing/2014/main" id="{CEB08782-CF07-4C47-B393-0A53B49A7F25}"/>
                </a:ext>
              </a:extLst>
            </p:cNvPr>
            <p:cNvSpPr txBox="1"/>
            <p:nvPr/>
          </p:nvSpPr>
          <p:spPr>
            <a:xfrm>
              <a:off x="3426679" y="2784088"/>
              <a:ext cx="7644263" cy="523220"/>
            </a:xfrm>
            <a:prstGeom prst="rect">
              <a:avLst/>
            </a:prstGeom>
            <a:noFill/>
          </p:spPr>
          <p:txBody>
            <a:bodyPr wrap="square" rtlCol="0" anchor="ctr" anchorCtr="0">
              <a:norm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2800" spc="400" dirty="0">
                  <a:cs typeface="+mn-ea"/>
                  <a:sym typeface="+mn-lt"/>
                </a:rPr>
                <a:t>03 </a:t>
              </a:r>
              <a:r>
                <a:rPr lang="zh-CN" altLang="en-US" sz="2800" spc="400" dirty="0">
                  <a:cs typeface="+mn-ea"/>
                  <a:sym typeface="+mn-lt"/>
                </a:rPr>
                <a:t>与研究内容相结合的标题都挺长</a:t>
              </a:r>
              <a:endParaRPr kumimoji="0" lang="zh-CN" altLang="en-US" sz="2800" b="0" i="0" u="none" strike="noStrike" kern="1200" cap="none" spc="400" normalizeH="0" noProof="0" dirty="0">
                <a:ln>
                  <a:noFill/>
                </a:ln>
                <a:effectLst/>
                <a:uLnTx/>
                <a:uFillTx/>
                <a:cs typeface="+mn-ea"/>
                <a:sym typeface="+mn-lt"/>
              </a:endParaRPr>
            </a:p>
          </p:txBody>
        </p:sp>
        <p:sp>
          <p:nvSpPr>
            <p:cNvPr id="144" name="文本框 143">
              <a:extLst>
                <a:ext uri="{FF2B5EF4-FFF2-40B4-BE49-F238E27FC236}">
                  <a16:creationId xmlns:a16="http://schemas.microsoft.com/office/drawing/2014/main" id="{4DD5935B-AB80-4414-B730-1A7FED9B7ACA}"/>
                </a:ext>
              </a:extLst>
            </p:cNvPr>
            <p:cNvSpPr txBox="1"/>
            <p:nvPr/>
          </p:nvSpPr>
          <p:spPr>
            <a:xfrm>
              <a:off x="3426679" y="3628510"/>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04 </a:t>
              </a:r>
              <a:r>
                <a:rPr lang="zh-CN" altLang="en-US" sz="2800" spc="400" dirty="0">
                  <a:cs typeface="+mn-ea"/>
                  <a:sym typeface="+mn-lt"/>
                </a:rPr>
                <a:t>与研究内容相结合的标题可能非常长</a:t>
              </a:r>
            </a:p>
          </p:txBody>
        </p:sp>
        <p:sp>
          <p:nvSpPr>
            <p:cNvPr id="149" name="文本框 148">
              <a:extLst>
                <a:ext uri="{FF2B5EF4-FFF2-40B4-BE49-F238E27FC236}">
                  <a16:creationId xmlns:a16="http://schemas.microsoft.com/office/drawing/2014/main" id="{2EE29C2C-038B-443A-905F-F5F888237985}"/>
                </a:ext>
              </a:extLst>
            </p:cNvPr>
            <p:cNvSpPr txBox="1"/>
            <p:nvPr/>
          </p:nvSpPr>
          <p:spPr>
            <a:xfrm>
              <a:off x="3426679" y="4472932"/>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05 </a:t>
              </a:r>
              <a:r>
                <a:rPr lang="zh-CN" altLang="en-US" sz="2800" spc="400" dirty="0">
                  <a:cs typeface="+mn-ea"/>
                  <a:sym typeface="+mn-lt"/>
                </a:rPr>
                <a:t>第五章节标题</a:t>
              </a:r>
              <a:endParaRPr kumimoji="0" lang="zh-CN" altLang="en-US" sz="2800" b="0" i="0" u="none" strike="noStrike" kern="1200" cap="none" spc="400" normalizeH="0" noProof="0" dirty="0">
                <a:ln>
                  <a:noFill/>
                </a:ln>
                <a:effectLst/>
                <a:uLnTx/>
                <a:uFillTx/>
                <a:cs typeface="+mn-ea"/>
                <a:sym typeface="+mn-lt"/>
              </a:endParaRPr>
            </a:p>
          </p:txBody>
        </p:sp>
        <p:sp>
          <p:nvSpPr>
            <p:cNvPr id="154" name="文本框 153">
              <a:extLst>
                <a:ext uri="{FF2B5EF4-FFF2-40B4-BE49-F238E27FC236}">
                  <a16:creationId xmlns:a16="http://schemas.microsoft.com/office/drawing/2014/main" id="{01C06F38-9E45-4FFD-956D-5D9196920BC6}"/>
                </a:ext>
              </a:extLst>
            </p:cNvPr>
            <p:cNvSpPr txBox="1"/>
            <p:nvPr/>
          </p:nvSpPr>
          <p:spPr>
            <a:xfrm>
              <a:off x="3426679" y="5317356"/>
              <a:ext cx="7642800" cy="523220"/>
            </a:xfrm>
            <a:prstGeom prst="rect">
              <a:avLst/>
            </a:prstGeom>
            <a:noFill/>
          </p:spPr>
          <p:txBody>
            <a:bodyPr wrap="square" rtlCol="0" anchor="ctr" anchorCtr="0">
              <a:normAutofit/>
            </a:bodyPr>
            <a:lstStyle/>
            <a:p>
              <a:pPr lvl="0">
                <a:defRPr/>
              </a:pPr>
              <a:r>
                <a:rPr lang="en-US" altLang="zh-CN" sz="2800" spc="400" dirty="0">
                  <a:cs typeface="+mn-ea"/>
                  <a:sym typeface="+mn-lt"/>
                </a:rPr>
                <a:t>06 </a:t>
              </a:r>
              <a:r>
                <a:rPr lang="zh-CN" altLang="en-US" sz="2800" spc="400" dirty="0">
                  <a:cs typeface="+mn-ea"/>
                  <a:sym typeface="+mn-lt"/>
                </a:rPr>
                <a:t>第六章节标题</a:t>
              </a:r>
              <a:endParaRPr kumimoji="0" lang="zh-CN" altLang="en-US" sz="2800" b="0" i="0" u="none" strike="noStrike" kern="1200" cap="none" spc="400" normalizeH="0" noProof="0" dirty="0">
                <a:ln>
                  <a:noFill/>
                </a:ln>
                <a:effectLst/>
                <a:uLnTx/>
                <a:uFillTx/>
                <a:cs typeface="+mn-ea"/>
                <a:sym typeface="+mn-lt"/>
              </a:endParaRPr>
            </a:p>
          </p:txBody>
        </p:sp>
      </p:grpSp>
    </p:spTree>
    <p:extLst>
      <p:ext uri="{BB962C8B-B14F-4D97-AF65-F5344CB8AC3E}">
        <p14:creationId xmlns:p14="http://schemas.microsoft.com/office/powerpoint/2010/main" val="209755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logo主色">
      <a:dk1>
        <a:sysClr val="windowText" lastClr="000000"/>
      </a:dk1>
      <a:lt1>
        <a:sysClr val="window" lastClr="FFFFFF"/>
      </a:lt1>
      <a:dk2>
        <a:srgbClr val="44546A"/>
      </a:dk2>
      <a:lt2>
        <a:srgbClr val="E7E6E6"/>
      </a:lt2>
      <a:accent1>
        <a:srgbClr val="18388A"/>
      </a:accent1>
      <a:accent2>
        <a:srgbClr val="9E1213"/>
      </a:accent2>
      <a:accent3>
        <a:srgbClr val="EC8A04"/>
      </a:accent3>
      <a:accent4>
        <a:srgbClr val="FBA533"/>
      </a:accent4>
      <a:accent5>
        <a:srgbClr val="5B7DC1"/>
      </a:accent5>
      <a:accent6>
        <a:srgbClr val="CC3E3E"/>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33249</TotalTime>
  <Words>4265</Words>
  <Application>Microsoft Office PowerPoint</Application>
  <PresentationFormat>宽屏</PresentationFormat>
  <Paragraphs>626</Paragraphs>
  <Slides>61</Slides>
  <Notes>19</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61</vt:i4>
      </vt:variant>
    </vt:vector>
  </HeadingPairs>
  <TitlesOfParts>
    <vt:vector size="78" baseType="lpstr">
      <vt:lpstr>等线</vt:lpstr>
      <vt:lpstr>华文楷体</vt:lpstr>
      <vt:lpstr>隶书</vt:lpstr>
      <vt:lpstr>宋体</vt:lpstr>
      <vt:lpstr>微软雅黑</vt:lpstr>
      <vt:lpstr>微软雅黑</vt:lpstr>
      <vt:lpstr>Arial</vt:lpstr>
      <vt:lpstr>Calibri</vt:lpstr>
      <vt:lpstr>Cambria Math</vt:lpstr>
      <vt:lpstr>Century Gothic</vt:lpstr>
      <vt:lpstr>Franklin Gothic Book</vt:lpstr>
      <vt:lpstr>Franklin Gothic Medium</vt:lpstr>
      <vt:lpstr>Segoe UI</vt:lpstr>
      <vt:lpstr>Segoe UI Light</vt:lpstr>
      <vt:lpstr>Wingdings</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这页可以展示1段纯文字</vt:lpstr>
      <vt:lpstr>这页可以展示1段纯文字</vt:lpstr>
      <vt:lpstr>这页可以展示2个并列项</vt:lpstr>
      <vt:lpstr>这页可以展示2个对比项</vt:lpstr>
      <vt:lpstr>这页可展示3个并列项</vt:lpstr>
      <vt:lpstr>这页可以展示3个递进/流程项</vt:lpstr>
      <vt:lpstr>这页可以展示4个并列/流程项</vt:lpstr>
      <vt:lpstr>这页可以展示4个并列/流程项</vt:lpstr>
      <vt:lpstr>这页可以展示5个并列项</vt:lpstr>
      <vt:lpstr>这页可以展示5个并列/流程项</vt:lpstr>
      <vt:lpstr>这页可以展示6个并列项</vt:lpstr>
      <vt:lpstr>这页可以展示6个并列/流程项</vt:lpstr>
      <vt:lpstr>这页可展示若干流程</vt:lpstr>
      <vt:lpstr>1图表展示页</vt:lpstr>
      <vt:lpstr>1图表展示页</vt:lpstr>
      <vt:lpstr>1图表展示页</vt:lpstr>
      <vt:lpstr>1图表展示页</vt:lpstr>
      <vt:lpstr>1图表展示页</vt:lpstr>
      <vt:lpstr>1图表展示页</vt:lpstr>
      <vt:lpstr>2图表展示页</vt:lpstr>
      <vt:lpstr>2图表展示页</vt:lpstr>
      <vt:lpstr>3图表展示页</vt:lpstr>
      <vt:lpstr>3图表展示页</vt:lpstr>
      <vt:lpstr>4图表展示页</vt:lpstr>
      <vt:lpstr>样机展示页</vt:lpstr>
      <vt:lpstr>数据分析展示页</vt:lpstr>
      <vt:lpstr>公式格式展示页</vt:lpstr>
      <vt:lpstr>公式格式展示页</vt:lpstr>
      <vt:lpstr>名言、理论论著等引用页</vt:lpstr>
      <vt:lpstr>毕业论文系列-发表论文及参加学术活动</vt:lpstr>
      <vt:lpstr>毕业论文系列-参加课题</vt:lpstr>
      <vt:lpstr>毕业论文系列-参考文献</vt:lpstr>
      <vt:lpstr>PowerPoint 演示文稿</vt:lpstr>
      <vt:lpstr>PowerPoint 演示文稿</vt:lpstr>
      <vt:lpstr>学术报告系列-自我介绍页</vt:lpstr>
      <vt:lpstr>学术报告系列-人物介绍页</vt:lpstr>
      <vt:lpstr>学术报告系列-团队介绍页</vt:lpstr>
      <vt:lpstr>学术报告系列-近5年主要学术成果</vt:lpstr>
      <vt:lpstr>学术报告系列-论文发表及引用</vt:lpstr>
      <vt:lpstr>学术报告系列-已出版论著</vt:lpstr>
      <vt:lpstr>学术报告系列-软件著作权、专利等</vt:lpstr>
      <vt:lpstr>学术报告系列-主持参研项目</vt:lpstr>
      <vt:lpstr>学术报告系列-获奖展示（设置图片格式-效果-三维旋转-预设-角度-左右透视）</vt:lpstr>
      <vt:lpstr>学术报告系列-平台/学科简介</vt:lpstr>
      <vt:lpstr>PowerPoint 演示文稿</vt:lpstr>
      <vt:lpstr>色彩规范</vt:lpstr>
      <vt:lpstr>字体规范</vt:lpstr>
      <vt:lpstr>模板使用技巧-矢量图标下载</vt:lpstr>
      <vt:lpstr>模板使用技巧-插入新幻灯片</vt:lpstr>
      <vt:lpstr>模板使用技巧-图片去底色</vt:lpstr>
      <vt:lpstr>模板使用技巧-一键换色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叶 丁</dc:creator>
  <cp:lastModifiedBy>Lenovo</cp:lastModifiedBy>
  <cp:revision>2820</cp:revision>
  <dcterms:created xsi:type="dcterms:W3CDTF">2018-12-16T05:38:48Z</dcterms:created>
  <dcterms:modified xsi:type="dcterms:W3CDTF">2021-06-28T03:18:58Z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2019-04-13T06:32:31.4153976Z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d5228a63-67d4-4fd6-959f-d3cab9a76c24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